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3.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4.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55.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6.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7.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8.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59.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63.xml.rels" ContentType="application/vnd.openxmlformats-package.relationships+xml"/>
  <Override PartName="/ppt/notesSlides/_rels/notesSlide64.xml.rels" ContentType="application/vnd.openxmlformats-package.relationships+xml"/>
  <Override PartName="/ppt/notesSlides/_rels/notesSlide65.xml.rels" ContentType="application/vnd.openxmlformats-package.relationships+xml"/>
  <Override PartName="/ppt/notesSlides/_rels/notesSlide66.xml.rels" ContentType="application/vnd.openxmlformats-package.relationships+xml"/>
  <Override PartName="/ppt/notesSlides/_rels/notesSlide67.xml.rels" ContentType="application/vnd.openxmlformats-package.relationships+xml"/>
  <Override PartName="/ppt/notesSlides/_rels/notesSlide68.xml.rels" ContentType="application/vnd.openxmlformats-package.relationships+xml"/>
  <Override PartName="/ppt/notesSlides/_rels/notesSlide69.xml.rels" ContentType="application/vnd.openxmlformats-package.relationships+xml"/>
  <Override PartName="/ppt/notesSlides/_rels/notesSlide70.xml.rels" ContentType="application/vnd.openxmlformats-package.relationships+xml"/>
  <Override PartName="/ppt/notesSlides/_rels/notesSlide71.xml.rels" ContentType="application/vnd.openxmlformats-package.relationships+xml"/>
  <Override PartName="/ppt/notesSlides/_rels/notesSlide72.xml.rels" ContentType="application/vnd.openxmlformats-package.relationships+xml"/>
  <Override PartName="/ppt/notesSlides/_rels/notesSlide73.xml.rels" ContentType="application/vnd.openxmlformats-package.relationships+xml"/>
  <Override PartName="/ppt/notesSlides/_rels/notesSlide74.xml.rels" ContentType="application/vnd.openxmlformats-package.relationships+xml"/>
  <Override PartName="/ppt/notesSlides/_rels/notesSlide75.xml.rels" ContentType="application/vnd.openxmlformats-package.relationships+xml"/>
  <Override PartName="/ppt/notesSlides/_rels/notesSlide76.xml.rels" ContentType="application/vnd.openxmlformats-package.relationships+xml"/>
  <Override PartName="/ppt/notesSlides/_rels/notesSlide77.xml.rels" ContentType="application/vnd.openxmlformats-package.relationships+xml"/>
  <Override PartName="/ppt/notesSlides/_rels/notesSlide78.xml.rels" ContentType="application/vnd.openxmlformats-package.relationships+xml"/>
  <Override PartName="/ppt/notesSlides/_rels/notesSlide79.xml.rels" ContentType="application/vnd.openxmlformats-package.relationships+xml"/>
  <Override PartName="/ppt/notesSlides/_rels/notesSlide80.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21.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3.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5.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26.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slides/_rels/slide64.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slides/_rels/slide67.xml.rels" ContentType="application/vnd.openxmlformats-package.relationships+xml"/>
  <Override PartName="/ppt/slides/_rels/slide68.xml.rels" ContentType="application/vnd.openxmlformats-package.relationships+xml"/>
  <Override PartName="/ppt/slides/_rels/slide69.xml.rels" ContentType="application/vnd.openxmlformats-package.relationships+xml"/>
  <Override PartName="/ppt/slides/_rels/slide70.xml.rels" ContentType="application/vnd.openxmlformats-package.relationships+xml"/>
  <Override PartName="/ppt/slides/_rels/slide71.xml.rels" ContentType="application/vnd.openxmlformats-package.relationships+xml"/>
  <Override PartName="/ppt/slides/_rels/slide72.xml.rels" ContentType="application/vnd.openxmlformats-package.relationships+xml"/>
  <Override PartName="/ppt/slides/_rels/slide73.xml.rels" ContentType="application/vnd.openxmlformats-package.relationships+xml"/>
  <Override PartName="/ppt/slides/_rels/slide74.xml.rels" ContentType="application/vnd.openxmlformats-package.relationships+xml"/>
  <Override PartName="/ppt/slides/_rels/slide75.xml.rels" ContentType="application/vnd.openxmlformats-package.relationships+xml"/>
  <Override PartName="/ppt/slides/_rels/slide76.xml.rels" ContentType="application/vnd.openxmlformats-package.relationships+xml"/>
  <Override PartName="/ppt/slides/_rels/slide77.xml.rels" ContentType="application/vnd.openxmlformats-package.relationships+xml"/>
  <Override PartName="/ppt/slides/_rels/slide78.xml.rels" ContentType="application/vnd.openxmlformats-package.relationships+xml"/>
  <Override PartName="/ppt/slides/_rels/slide79.xml.rels" ContentType="application/vnd.openxmlformats-package.relationships+xml"/>
  <Override PartName="/ppt/slides/_rels/slide80.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media/image63.jpeg" ContentType="image/jpeg"/>
  <Override PartName="/ppt/media/image64.jpeg" ContentType="image/jpeg"/>
  <Override PartName="/ppt/media/image65.jpeg" ContentType="image/jpeg"/>
  <Override PartName="/ppt/media/image66.jpeg" ContentType="image/jpeg"/>
  <Override PartName="/ppt/media/image67.jpeg" ContentType="image/jpeg"/>
  <Override PartName="/ppt/media/image68.jpeg" ContentType="image/jpeg"/>
  <Override PartName="/ppt/media/image69.jpeg" ContentType="image/jpeg"/>
  <Override PartName="/ppt/media/image70.jpeg" ContentType="image/jpeg"/>
  <Override PartName="/ppt/media/image71.jpeg" ContentType="image/jpeg"/>
  <Override PartName="/ppt/media/image72.jpeg" ContentType="image/jpeg"/>
  <Override PartName="/ppt/media/image73.jpeg" ContentType="image/jpeg"/>
  <Override PartName="/ppt/media/image74.jpeg" ContentType="image/jpeg"/>
  <Override PartName="/ppt/media/image75.jpeg" ContentType="image/jpeg"/>
  <Override PartName="/ppt/media/image76.jpeg" ContentType="image/jpeg"/>
  <Override PartName="/ppt/media/image77.jpeg" ContentType="image/jpeg"/>
  <Override PartName="/ppt/media/image78.jpeg" ContentType="image/jpeg"/>
  <Override PartName="/ppt/media/image79.jpeg" ContentType="image/jpeg"/>
  <Override PartName="/ppt/media/image80.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 id="326" r:id="rId74"/>
    <p:sldId id="327" r:id="rId75"/>
    <p:sldId id="328" r:id="rId76"/>
    <p:sldId id="329" r:id="rId77"/>
    <p:sldId id="330" r:id="rId78"/>
    <p:sldId id="331" r:id="rId79"/>
    <p:sldId id="332" r:id="rId80"/>
    <p:sldId id="333" r:id="rId81"/>
    <p:sldId id="334" r:id="rId82"/>
    <p:sldId id="335" r:id="rId83"/>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Relationship Id="rId66" Type="http://schemas.openxmlformats.org/officeDocument/2006/relationships/slide" Target="slides/slide63.xml"/><Relationship Id="rId67" Type="http://schemas.openxmlformats.org/officeDocument/2006/relationships/slide" Target="slides/slide64.xml"/><Relationship Id="rId68" Type="http://schemas.openxmlformats.org/officeDocument/2006/relationships/slide" Target="slides/slide65.xml"/><Relationship Id="rId69" Type="http://schemas.openxmlformats.org/officeDocument/2006/relationships/slide" Target="slides/slide66.xml"/><Relationship Id="rId70" Type="http://schemas.openxmlformats.org/officeDocument/2006/relationships/slide" Target="slides/slide67.xml"/><Relationship Id="rId71" Type="http://schemas.openxmlformats.org/officeDocument/2006/relationships/slide" Target="slides/slide68.xml"/><Relationship Id="rId72" Type="http://schemas.openxmlformats.org/officeDocument/2006/relationships/slide" Target="slides/slide69.xml"/><Relationship Id="rId73" Type="http://schemas.openxmlformats.org/officeDocument/2006/relationships/slide" Target="slides/slide70.xml"/><Relationship Id="rId74" Type="http://schemas.openxmlformats.org/officeDocument/2006/relationships/slide" Target="slides/slide71.xml"/><Relationship Id="rId75" Type="http://schemas.openxmlformats.org/officeDocument/2006/relationships/slide" Target="slides/slide72.xml"/><Relationship Id="rId76" Type="http://schemas.openxmlformats.org/officeDocument/2006/relationships/slide" Target="slides/slide73.xml"/><Relationship Id="rId77" Type="http://schemas.openxmlformats.org/officeDocument/2006/relationships/slide" Target="slides/slide74.xml"/><Relationship Id="rId78" Type="http://schemas.openxmlformats.org/officeDocument/2006/relationships/slide" Target="slides/slide75.xml"/><Relationship Id="rId79" Type="http://schemas.openxmlformats.org/officeDocument/2006/relationships/slide" Target="slides/slide76.xml"/><Relationship Id="rId80" Type="http://schemas.openxmlformats.org/officeDocument/2006/relationships/slide" Target="slides/slide77.xml"/><Relationship Id="rId81" Type="http://schemas.openxmlformats.org/officeDocument/2006/relationships/slide" Target="slides/slide78.xml"/><Relationship Id="rId82" Type="http://schemas.openxmlformats.org/officeDocument/2006/relationships/slide" Target="slides/slide79.xml"/><Relationship Id="rId83" Type="http://schemas.openxmlformats.org/officeDocument/2006/relationships/slide" Target="slides/slide80.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1856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Click to edit the notes format</a:t>
            </a:r>
            <a:endParaRPr b="0" lang="en-US" sz="2800" spc="-1" strike="noStrike">
              <a:latin typeface="Raleway"/>
            </a:endParaRPr>
          </a:p>
        </p:txBody>
      </p:sp>
      <p:sp>
        <p:nvSpPr>
          <p:cNvPr id="43"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4"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5DD7D09C-B3D1-4D39-A353-CC42E70BBA9C}" type="slidenum">
              <a:rPr b="0" lang="en-US" sz="1400" spc="-1" strike="noStrike">
                <a:latin typeface="Times New Roman"/>
              </a:rPr>
              <a:t>&lt;number&gt;</a:t>
            </a:fld>
            <a:endParaRPr b="0" lang="en-US" sz="1400" spc="-1" strike="noStrike">
              <a:latin typeface="Times New Roman"/>
            </a:endParaRPr>
          </a:p>
        </p:txBody>
      </p:sp>
      <p:sp>
        <p:nvSpPr>
          <p:cNvPr id="45" name="TextShape 5"/>
          <p:cNvSpPr txBox="1"/>
          <p:nvPr/>
        </p:nvSpPr>
        <p:spPr>
          <a:xfrm>
            <a:off x="421560" y="72000"/>
            <a:ext cx="6665040" cy="685800"/>
          </a:xfrm>
          <a:prstGeom prst="rect">
            <a:avLst/>
          </a:prstGeom>
          <a:noFill/>
          <a:ln w="0">
            <a:noFill/>
          </a:ln>
        </p:spPr>
        <p:txBody>
          <a:bodyPr lIns="0" rIns="0" tIns="0" bIns="0">
            <a:noAutofit/>
          </a:bodyPr>
          <a:p>
            <a:r>
              <a:rPr b="0" lang="en-US" sz="1200" spc="-1" strike="noStrike">
                <a:latin typeface="Times New Roman"/>
              </a:rPr>
              <a:t>&lt;header&gt;</a:t>
            </a:r>
            <a:r>
              <a:rPr b="0" lang="en-GB" sz="3100" spc="-1" strike="noStrike">
                <a:solidFill>
                  <a:srgbClr val="000000"/>
                </a:solidFill>
                <a:latin typeface="ITC Souvenir Demi"/>
                <a:ea typeface="Seravek"/>
              </a:rPr>
              <a:t>How to be a Follower of Jesus</a:t>
            </a:r>
            <a:endParaRPr b="0" lang="en-US" sz="3100" spc="-1" strike="noStrike">
              <a:latin typeface="Times New Roman"/>
            </a:endParaRPr>
          </a:p>
          <a:p>
            <a:endParaRPr b="0" lang="en-US" sz="3100" spc="-1" strike="noStrike">
              <a:latin typeface="Times New Roman"/>
            </a:endParaRPr>
          </a:p>
        </p:txBody>
      </p:sp>
      <p:sp>
        <p:nvSpPr>
          <p:cNvPr id="46" name="TextShape 6"/>
          <p:cNvSpPr txBox="1"/>
          <p:nvPr/>
        </p:nvSpPr>
        <p:spPr>
          <a:xfrm>
            <a:off x="6851880" y="-5760"/>
            <a:ext cx="2257920" cy="1028160"/>
          </a:xfrm>
          <a:prstGeom prst="rect">
            <a:avLst/>
          </a:prstGeom>
          <a:noFill/>
          <a:ln w="0">
            <a:noFill/>
          </a:ln>
        </p:spPr>
        <p:txBody>
          <a:bodyPr lIns="90000" rIns="90000" tIns="45000" bIns="45000">
            <a:noAutofit/>
          </a:bodyPr>
          <a:p>
            <a:fld id="{8009DED4-B1CB-4896-B59B-712012687352}"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_rels/notesSlide67.xml.rels><?xml version="1.0" encoding="UTF-8"?>
<Relationships xmlns="http://schemas.openxmlformats.org/package/2006/relationships"><Relationship Id="rId1" Type="http://schemas.openxmlformats.org/officeDocument/2006/relationships/slide" Target="../slides/slide67.xml"/><Relationship Id="rId2" Type="http://schemas.openxmlformats.org/officeDocument/2006/relationships/notesMaster" Target="../notesMasters/notesMaster1.xml"/>
</Relationships>
</file>

<file path=ppt/notesSlides/_rels/notesSlide68.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
</Relationships>
</file>

<file path=ppt/notesSlides/_rels/notesSlide69.xml.rels><?xml version="1.0" encoding="UTF-8"?>
<Relationships xmlns="http://schemas.openxmlformats.org/package/2006/relationships"><Relationship Id="rId1" Type="http://schemas.openxmlformats.org/officeDocument/2006/relationships/slide" Target="../slides/slide69.xml"/><Relationship Id="rId2" Type="http://schemas.openxmlformats.org/officeDocument/2006/relationships/notesMaster" Target="../notesMasters/notesMaster1.xml"/>
</Relationships>
</file>

<file path=ppt/notesSlides/_rels/notesSlide70.xml.rels><?xml version="1.0" encoding="UTF-8"?>
<Relationships xmlns="http://schemas.openxmlformats.org/package/2006/relationships"><Relationship Id="rId1" Type="http://schemas.openxmlformats.org/officeDocument/2006/relationships/slide" Target="../slides/slide70.xml"/><Relationship Id="rId2" Type="http://schemas.openxmlformats.org/officeDocument/2006/relationships/notesMaster" Target="../notesMasters/notesMaster1.xml"/>
</Relationships>
</file>

<file path=ppt/notesSlides/_rels/notesSlide71.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
</Relationships>
</file>

<file path=ppt/notesSlides/_rels/notesSlide72.xml.rels><?xml version="1.0" encoding="UTF-8"?>
<Relationships xmlns="http://schemas.openxmlformats.org/package/2006/relationships"><Relationship Id="rId1" Type="http://schemas.openxmlformats.org/officeDocument/2006/relationships/slide" Target="../slides/slide72.xml"/><Relationship Id="rId2" Type="http://schemas.openxmlformats.org/officeDocument/2006/relationships/notesMaster" Target="../notesMasters/notesMaster1.xml"/>
</Relationships>
</file>

<file path=ppt/notesSlides/_rels/notesSlide73.xml.rels><?xml version="1.0" encoding="UTF-8"?>
<Relationships xmlns="http://schemas.openxmlformats.org/package/2006/relationships"><Relationship Id="rId1" Type="http://schemas.openxmlformats.org/officeDocument/2006/relationships/slide" Target="../slides/slide73.xml"/><Relationship Id="rId2" Type="http://schemas.openxmlformats.org/officeDocument/2006/relationships/notesMaster" Target="../notesMasters/notesMaster1.xml"/>
</Relationships>
</file>

<file path=ppt/notesSlides/_rels/notesSlide74.xml.rels><?xml version="1.0" encoding="UTF-8"?>
<Relationships xmlns="http://schemas.openxmlformats.org/package/2006/relationships"><Relationship Id="rId1" Type="http://schemas.openxmlformats.org/officeDocument/2006/relationships/slide" Target="../slides/slide74.xml"/><Relationship Id="rId2" Type="http://schemas.openxmlformats.org/officeDocument/2006/relationships/notesMaster" Target="../notesMasters/notesMaster1.xml"/>
</Relationships>
</file>

<file path=ppt/notesSlides/_rels/notesSlide75.xml.rels><?xml version="1.0" encoding="UTF-8"?>
<Relationships xmlns="http://schemas.openxmlformats.org/package/2006/relationships"><Relationship Id="rId1" Type="http://schemas.openxmlformats.org/officeDocument/2006/relationships/slide" Target="../slides/slide75.xml"/><Relationship Id="rId2" Type="http://schemas.openxmlformats.org/officeDocument/2006/relationships/notesMaster" Target="../notesMasters/notesMaster1.xml"/>
</Relationships>
</file>

<file path=ppt/notesSlides/_rels/notesSlide76.xml.rels><?xml version="1.0" encoding="UTF-8"?>
<Relationships xmlns="http://schemas.openxmlformats.org/package/2006/relationships"><Relationship Id="rId1" Type="http://schemas.openxmlformats.org/officeDocument/2006/relationships/slide" Target="../slides/slide76.xml"/><Relationship Id="rId2" Type="http://schemas.openxmlformats.org/officeDocument/2006/relationships/notesMaster" Target="../notesMasters/notesMaster1.xml"/>
</Relationships>
</file>

<file path=ppt/notesSlides/_rels/notesSlide77.xml.rels><?xml version="1.0" encoding="UTF-8"?>
<Relationships xmlns="http://schemas.openxmlformats.org/package/2006/relationships"><Relationship Id="rId1" Type="http://schemas.openxmlformats.org/officeDocument/2006/relationships/slide" Target="../slides/slide77.xml"/><Relationship Id="rId2" Type="http://schemas.openxmlformats.org/officeDocument/2006/relationships/notesMaster" Target="../notesMasters/notesMaster1.xml"/>
</Relationships>
</file>

<file path=ppt/notesSlides/_rels/notesSlide78.xml.rels><?xml version="1.0" encoding="UTF-8"?>
<Relationships xmlns="http://schemas.openxmlformats.org/package/2006/relationships"><Relationship Id="rId1" Type="http://schemas.openxmlformats.org/officeDocument/2006/relationships/slide" Target="../slides/slide78.xml"/><Relationship Id="rId2" Type="http://schemas.openxmlformats.org/officeDocument/2006/relationships/notesMaster" Target="../notesMasters/notesMaster1.xml"/>
</Relationships>
</file>

<file path=ppt/notesSlides/_rels/notesSlide79.xml.rels><?xml version="1.0" encoding="UTF-8"?>
<Relationships xmlns="http://schemas.openxmlformats.org/package/2006/relationships"><Relationship Id="rId1" Type="http://schemas.openxmlformats.org/officeDocument/2006/relationships/slide" Target="../slides/slide79.xml"/><Relationship Id="rId2" Type="http://schemas.openxmlformats.org/officeDocument/2006/relationships/notesMaster" Target="../notesMasters/notesMaster1.xml"/>
</Relationships>
</file>

<file path=ppt/notesSlides/_rels/notesSlide80.xml.rels><?xml version="1.0" encoding="UTF-8"?>
<Relationships xmlns="http://schemas.openxmlformats.org/package/2006/relationships"><Relationship Id="rId1" Type="http://schemas.openxmlformats.org/officeDocument/2006/relationships/slide" Target="../slides/slide80.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PlaceHolder 1"/>
          <p:cNvSpPr>
            <a:spLocks noGrp="1"/>
          </p:cNvSpPr>
          <p:nvPr>
            <p:ph type="sldImg"/>
          </p:nvPr>
        </p:nvSpPr>
        <p:spPr>
          <a:xfrm>
            <a:off x="533520" y="718560"/>
            <a:ext cx="6704640" cy="3771360"/>
          </a:xfrm>
          <a:prstGeom prst="rect">
            <a:avLst/>
          </a:prstGeom>
        </p:spPr>
      </p:sp>
      <p:sp>
        <p:nvSpPr>
          <p:cNvPr id="208" name="PlaceHolder 2"/>
          <p:cNvSpPr>
            <a:spLocks noGrp="1"/>
          </p:cNvSpPr>
          <p:nvPr>
            <p:ph type="body"/>
          </p:nvPr>
        </p:nvSpPr>
        <p:spPr>
          <a:xfrm>
            <a:off x="457200" y="457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endParaRPr b="0" lang="en-US" sz="2800" spc="-1" strike="noStrike">
              <a:latin typeface="Raleway"/>
            </a:endParaRPr>
          </a:p>
        </p:txBody>
      </p:sp>
      <p:sp>
        <p:nvSpPr>
          <p:cNvPr id="209" name="TextShape 3"/>
          <p:cNvSpPr txBox="1"/>
          <p:nvPr/>
        </p:nvSpPr>
        <p:spPr>
          <a:xfrm>
            <a:off x="685800" y="4961160"/>
            <a:ext cx="6858000" cy="1668240"/>
          </a:xfrm>
          <a:prstGeom prst="rect">
            <a:avLst/>
          </a:prstGeom>
          <a:noFill/>
          <a:ln w="0">
            <a:noFill/>
          </a:ln>
        </p:spPr>
        <p:txBody>
          <a:bodyPr lIns="90000" rIns="90000" tIns="45000" bIns="45000">
            <a:noAutofit/>
          </a:bodyPr>
          <a:p>
            <a:pPr>
              <a:lnSpc>
                <a:spcPct val="150000"/>
              </a:lnSpc>
            </a:pPr>
            <a:r>
              <a:rPr b="0" lang="en-US" sz="2800" spc="-1" strike="noStrike">
                <a:solidFill>
                  <a:srgbClr val="1c1c1c"/>
                </a:solidFill>
                <a:latin typeface="ITC Souvenir Demi"/>
                <a:ea typeface="ITC Souvenir Demi"/>
              </a:rPr>
              <a:t>Download this presentation free at:</a:t>
            </a:r>
            <a:endParaRPr b="0" lang="en-US" sz="2800" spc="-1" strike="noStrike">
              <a:latin typeface="Arial"/>
            </a:endParaRPr>
          </a:p>
          <a:p>
            <a:pPr>
              <a:lnSpc>
                <a:spcPct val="150000"/>
              </a:lnSpc>
            </a:pPr>
            <a:r>
              <a:rPr b="0" lang="en-US" sz="2800" spc="-1" strike="noStrike">
                <a:solidFill>
                  <a:srgbClr val="1c1c1c"/>
                </a:solidFill>
                <a:latin typeface="ITC Souvenir Demi"/>
                <a:ea typeface="ITC Souvenir Demi"/>
              </a:rPr>
              <a:t>www.2ndAdventRevivalMinistry.com</a:t>
            </a:r>
            <a:endParaRPr b="0" lang="en-US" sz="2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533520" y="718560"/>
            <a:ext cx="6704640" cy="3771360"/>
          </a:xfrm>
          <a:prstGeom prst="rect">
            <a:avLst/>
          </a:prstGeom>
        </p:spPr>
      </p:sp>
      <p:sp>
        <p:nvSpPr>
          <p:cNvPr id="21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Welcome to our study on How to Be a Follower of Jesus! Our Heavenly Father is the source of all life, joy, and wisdom. In the beginning, He made us happy and holy, and made a perfect world. In spite of the effects of sin, His goodness and handiwork are still shown in the beauty of nature. We do not worship nature, but its Author and Creator, Lord of heaven and earth.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does our faith lead us to believe about God? </a:t>
            </a:r>
            <a:endParaRPr b="0" lang="en-US" sz="2800" spc="-1" strike="noStrike">
              <a:latin typeface="Raleway"/>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PlaceHolder 1"/>
          <p:cNvSpPr>
            <a:spLocks noGrp="1"/>
          </p:cNvSpPr>
          <p:nvPr>
            <p:ph type="sldImg"/>
          </p:nvPr>
        </p:nvSpPr>
        <p:spPr>
          <a:xfrm>
            <a:off x="533520" y="718560"/>
            <a:ext cx="6704640" cy="3771360"/>
          </a:xfrm>
          <a:prstGeom prst="rect">
            <a:avLst/>
          </a:prstGeom>
        </p:spPr>
      </p:sp>
      <p:sp>
        <p:nvSpPr>
          <p:cNvPr id="21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Hebrews 11:6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without faith it is impossible to please Him, for he who comes to God must believe that He </a:t>
            </a:r>
            <a:r>
              <a:rPr b="1" lang="en-US" sz="2800" spc="-1" strike="noStrike">
                <a:solidFill>
                  <a:srgbClr val="3465a4"/>
                </a:solidFill>
                <a:latin typeface="Raleway"/>
                <a:ea typeface="Raleway"/>
              </a:rPr>
              <a:t>is</a:t>
            </a:r>
            <a:r>
              <a:rPr b="0" lang="en-US" sz="2800" spc="-1" strike="noStrike">
                <a:solidFill>
                  <a:srgbClr val="3465a4"/>
                </a:solidFill>
                <a:latin typeface="Raleway"/>
                <a:ea typeface="Raleway"/>
              </a:rPr>
              <a:t>, and that He is a </a:t>
            </a:r>
            <a:r>
              <a:rPr b="1" lang="en-US" sz="2800" spc="-1" strike="noStrike">
                <a:solidFill>
                  <a:srgbClr val="3465a4"/>
                </a:solidFill>
                <a:latin typeface="Raleway"/>
                <a:ea typeface="Raleway"/>
              </a:rPr>
              <a:t>rewarder</a:t>
            </a:r>
            <a:r>
              <a:rPr b="0" lang="en-US" sz="2800" spc="-1" strike="noStrike">
                <a:solidFill>
                  <a:srgbClr val="3465a4"/>
                </a:solidFill>
                <a:latin typeface="Raleway"/>
                <a:ea typeface="Raleway"/>
              </a:rPr>
              <a:t> of those who diligently seek Him.</a:t>
            </a:r>
            <a:endParaRPr b="0" lang="en-US" sz="2800" spc="-1" strike="noStrike">
              <a:latin typeface="Raleway"/>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sldImg"/>
          </p:nvPr>
        </p:nvSpPr>
        <p:spPr>
          <a:xfrm>
            <a:off x="533520" y="718560"/>
            <a:ext cx="6704640" cy="3771360"/>
          </a:xfrm>
          <a:prstGeom prst="rect">
            <a:avLst/>
          </a:prstGeom>
        </p:spPr>
      </p:sp>
      <p:sp>
        <p:nvSpPr>
          <p:cNvPr id="215" name="PlaceHolder 2"/>
          <p:cNvSpPr>
            <a:spLocks noGrp="1"/>
          </p:cNvSpPr>
          <p:nvPr>
            <p:ph type="body"/>
          </p:nvPr>
        </p:nvSpPr>
        <p:spPr>
          <a:xfrm>
            <a:off x="228600" y="4752000"/>
            <a:ext cx="7315200" cy="8663760"/>
          </a:xfrm>
          <a:prstGeom prst="rect">
            <a:avLst/>
          </a:prstGeom>
        </p:spPr>
        <p:txBody>
          <a:bodyPr lIns="0" rIns="0" tIns="0" bIns="0">
            <a:noAutofit/>
          </a:bodyPr>
          <a:p>
            <a:r>
              <a:rPr b="0" i="1" lang="en-US" sz="2600" spc="-1" strike="noStrike">
                <a:latin typeface="Raleway"/>
              </a:rPr>
              <a:t>   “</a:t>
            </a:r>
            <a:r>
              <a:rPr b="0" i="1" lang="en-US" sz="2600" spc="-1" strike="noStrike">
                <a:latin typeface="Raleway"/>
              </a:rPr>
              <a:t>...God has dealt to each one a measure of faith”*</a:t>
            </a:r>
            <a:r>
              <a:rPr b="0" i="1" lang="en-US" sz="2600" spc="-1" strike="noStrike" baseline="33000">
                <a:latin typeface="Raleway"/>
              </a:rPr>
              <a:t>1</a:t>
            </a:r>
            <a:r>
              <a:rPr b="0" lang="en-US" sz="2600" spc="-1" strike="noStrike">
                <a:latin typeface="Raleway"/>
              </a:rPr>
              <a:t>, and by that faith we know that God exists, and that He cares about us. The Word of God reveals what He is like. Jesus came to our earth </a:t>
            </a:r>
            <a:r>
              <a:rPr b="0" i="1" lang="en-US" sz="2600" spc="-1" strike="noStrike">
                <a:latin typeface="Raleway"/>
              </a:rPr>
              <a:t>“to preach the gospel to the poor; to heal the brokenhearted, to proclaim liberty to the captives, and recovery of sight to the blind, to set at liberty those who are oppressed.” </a:t>
            </a:r>
            <a:r>
              <a:rPr b="0" i="1" lang="en-US" sz="2600" spc="-1" strike="noStrike" baseline="33000">
                <a:latin typeface="Raleway"/>
              </a:rPr>
              <a:t>2</a:t>
            </a:r>
            <a:r>
              <a:rPr b="0" i="1" lang="en-US" sz="2600" spc="-1" strike="noStrike">
                <a:latin typeface="Raleway"/>
              </a:rPr>
              <a:t> </a:t>
            </a:r>
            <a:r>
              <a:rPr b="0" lang="en-US" sz="2600" spc="-1" strike="noStrike">
                <a:latin typeface="Raleway"/>
              </a:rPr>
              <a:t>His</a:t>
            </a:r>
            <a:r>
              <a:rPr b="0" i="1" lang="en-US" sz="2600" spc="-1" strike="noStrike">
                <a:latin typeface="Raleway"/>
              </a:rPr>
              <a:t> </a:t>
            </a:r>
            <a:r>
              <a:rPr b="0" lang="en-US" sz="2600" spc="-1" strike="noStrike">
                <a:latin typeface="Raleway"/>
              </a:rPr>
              <a:t>goal was our complete recovery from sin. The price He was willing to pay for us showed our true value in His estimation.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How great is His love for us?</a:t>
            </a:r>
            <a:endParaRPr b="0" lang="en-US" sz="2600" spc="-1" strike="noStrike">
              <a:latin typeface="Raleway"/>
            </a:endParaRPr>
          </a:p>
          <a:p>
            <a:endParaRPr b="0" lang="en-US" sz="2600" spc="-1" strike="noStrike">
              <a:latin typeface="Raleway"/>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533520" y="718560"/>
            <a:ext cx="6704640" cy="3771360"/>
          </a:xfrm>
          <a:prstGeom prst="rect">
            <a:avLst/>
          </a:prstGeom>
        </p:spPr>
      </p:sp>
      <p:sp>
        <p:nvSpPr>
          <p:cNvPr id="217"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John 4:8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who does not love does not know God, for God is </a:t>
            </a:r>
            <a:r>
              <a:rPr b="1" lang="en-US" sz="2800" spc="-1" strike="noStrike">
                <a:solidFill>
                  <a:srgbClr val="3465a4"/>
                </a:solidFill>
                <a:latin typeface="Raleway"/>
                <a:ea typeface="Raleway"/>
              </a:rPr>
              <a:t>love</a:t>
            </a:r>
            <a:r>
              <a:rPr b="0" lang="en-US" sz="2800" spc="-1" strike="noStrike">
                <a:solidFill>
                  <a:srgbClr val="3465a4"/>
                </a:solidFill>
                <a:latin typeface="Raleway"/>
                <a:ea typeface="Raleway"/>
              </a:rPr>
              <a:t>.</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1 John 3:3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Behold what manner of love the Father has bestowed on us, that we should be called </a:t>
            </a:r>
            <a:r>
              <a:rPr b="1" lang="en-US" sz="2800" spc="-1" strike="noStrike">
                <a:solidFill>
                  <a:srgbClr val="3465a4"/>
                </a:solidFill>
                <a:latin typeface="Raleway"/>
                <a:ea typeface="Raleway"/>
              </a:rPr>
              <a:t>children</a:t>
            </a:r>
            <a:r>
              <a:rPr b="0" lang="en-US" sz="2800" spc="-1" strike="noStrike">
                <a:solidFill>
                  <a:srgbClr val="3465a4"/>
                </a:solidFill>
                <a:latin typeface="Raleway"/>
                <a:ea typeface="Raleway"/>
              </a:rPr>
              <a:t> of </a:t>
            </a:r>
            <a:r>
              <a:rPr b="1" lang="en-US" sz="2800" spc="-1" strike="noStrike">
                <a:solidFill>
                  <a:srgbClr val="3465a4"/>
                </a:solidFill>
                <a:latin typeface="Raleway"/>
                <a:ea typeface="Raleway"/>
              </a:rPr>
              <a:t>God</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18560"/>
            <a:ext cx="6704640" cy="3771360"/>
          </a:xfrm>
          <a:prstGeom prst="rect">
            <a:avLst/>
          </a:prstGeom>
        </p:spPr>
      </p:sp>
      <p:sp>
        <p:nvSpPr>
          <p:cNvPr id="219" name="PlaceHolder 2"/>
          <p:cNvSpPr>
            <a:spLocks noGrp="1"/>
          </p:cNvSpPr>
          <p:nvPr>
            <p:ph type="body"/>
          </p:nvPr>
        </p:nvSpPr>
        <p:spPr>
          <a:xfrm>
            <a:off x="457200" y="4752000"/>
            <a:ext cx="6858000" cy="54291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He identified with our interests and needs. He is not ashamed to call us His own brothers and sisters</a:t>
            </a:r>
            <a:r>
              <a:rPr b="0" lang="en-US" sz="2800" spc="-1" strike="noStrike" baseline="33000">
                <a:latin typeface="Raleway"/>
                <a:ea typeface="Microsoft YaHei"/>
              </a:rPr>
              <a:t>3</a:t>
            </a:r>
            <a:r>
              <a:rPr b="0" lang="en-US" sz="2800" spc="-1" strike="noStrike">
                <a:latin typeface="Raleway"/>
                <a:ea typeface="Microsoft YaHei"/>
              </a:rPr>
              <a:t>. Through this connection we become sons and daughters of God! Because Jesus gave His life for us, we go from being subjects of Satan</a:t>
            </a:r>
            <a:r>
              <a:rPr b="0" lang="en-US" sz="2800" spc="-1" strike="noStrike">
                <a:solidFill>
                  <a:srgbClr val="1c1e21"/>
                </a:solidFill>
                <a:latin typeface="Raleway"/>
                <a:ea typeface="inherit;Times New Roman"/>
              </a:rPr>
              <a:t>—</a:t>
            </a:r>
            <a:r>
              <a:rPr b="0" lang="en-US" sz="2800" spc="-1" strike="noStrike">
                <a:latin typeface="Raleway"/>
                <a:ea typeface="Microsoft YaHei"/>
              </a:rPr>
              <a:t>the ruler of this earth</a:t>
            </a:r>
            <a:r>
              <a:rPr b="0" lang="en-US" sz="2800" spc="-1" strike="noStrike">
                <a:solidFill>
                  <a:srgbClr val="1c1e21"/>
                </a:solidFill>
                <a:latin typeface="Raleway"/>
                <a:ea typeface="inherit;Times New Roman"/>
              </a:rPr>
              <a:t>—</a:t>
            </a:r>
            <a:r>
              <a:rPr b="0" lang="en-US" sz="2800" spc="-1" strike="noStrike">
                <a:latin typeface="Raleway"/>
                <a:ea typeface="Microsoft YaHei"/>
              </a:rPr>
              <a:t> to being children of the King of the Universe! That is amazing love</a:t>
            </a:r>
            <a:r>
              <a:rPr b="0" lang="en-US" sz="2800" spc="-1" strike="noStrike">
                <a:solidFill>
                  <a:srgbClr val="1c1e21"/>
                </a:solidFill>
                <a:latin typeface="Raleway"/>
                <a:ea typeface="inherit;Times New Roman"/>
              </a:rPr>
              <a:t>—</a:t>
            </a:r>
            <a:r>
              <a:rPr b="0" lang="en-US" sz="2800" spc="-1" strike="noStrike">
                <a:latin typeface="Raleway"/>
              </a:rPr>
              <a:t>unmatched, unparalled, unexplainable.</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can I accept this offer?</a:t>
            </a:r>
            <a:endParaRPr b="0" lang="en-US" sz="2800" spc="-1" strike="noStrike">
              <a:latin typeface="Raleway"/>
            </a:endParaRPr>
          </a:p>
          <a:p>
            <a:endParaRPr b="0" lang="en-US" sz="2800" spc="-1" strike="noStrike">
              <a:latin typeface="Raleway"/>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sldImg"/>
          </p:nvPr>
        </p:nvSpPr>
        <p:spPr>
          <a:xfrm>
            <a:off x="533520" y="718560"/>
            <a:ext cx="6704640" cy="3771360"/>
          </a:xfrm>
          <a:prstGeom prst="rect">
            <a:avLst/>
          </a:prstGeom>
        </p:spPr>
      </p:sp>
      <p:sp>
        <p:nvSpPr>
          <p:cNvPr id="22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John 6:37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All that the Father gives Me will come to Me, and the one who </a:t>
            </a:r>
            <a:r>
              <a:rPr b="1" lang="en-US" sz="2800" spc="-1" strike="noStrike">
                <a:solidFill>
                  <a:srgbClr val="3465a4"/>
                </a:solidFill>
                <a:latin typeface="Raleway"/>
                <a:ea typeface="Raleway"/>
              </a:rPr>
              <a:t>comes</a:t>
            </a:r>
            <a:r>
              <a:rPr b="0" lang="en-US" sz="2800" spc="-1" strike="noStrike">
                <a:solidFill>
                  <a:srgbClr val="3465a4"/>
                </a:solidFill>
                <a:latin typeface="Raleway"/>
                <a:ea typeface="Raleway"/>
              </a:rPr>
              <a:t> to Me I will by no means cast out.</a:t>
            </a:r>
            <a:endParaRPr b="0" lang="en-US" sz="2800" spc="-1" strike="noStrike">
              <a:latin typeface="Raleway"/>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533520" y="718560"/>
            <a:ext cx="6704640" cy="3771360"/>
          </a:xfrm>
          <a:prstGeom prst="rect">
            <a:avLst/>
          </a:prstGeom>
        </p:spPr>
      </p:sp>
      <p:sp>
        <p:nvSpPr>
          <p:cNvPr id="22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Jesus accepts all who come to Him. He will never turn away from anyone who realizes their need of a Savior. He loves to have us come to Him just as we are. We don’t have to make ourselves better before we come. He throws His arms of love around us, washes us clean from the effects of sin, and exchanges our failures and deficiencies for His grace, love, and strength. He inspires us with hope and courage.</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Are followers of Jesus really happy? </a:t>
            </a:r>
            <a:endParaRPr b="0" lang="en-US" sz="2800" spc="-1" strike="noStrike">
              <a:latin typeface="Raleway"/>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18560"/>
            <a:ext cx="6704640" cy="3771360"/>
          </a:xfrm>
          <a:prstGeom prst="rect">
            <a:avLst/>
          </a:prstGeom>
        </p:spPr>
      </p:sp>
      <p:sp>
        <p:nvSpPr>
          <p:cNvPr id="225"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Psalm 144:15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Happy are the people who are in such a state; </a:t>
            </a:r>
            <a:r>
              <a:rPr b="1" lang="en-US" sz="2800" spc="-1" strike="noStrike">
                <a:solidFill>
                  <a:srgbClr val="3465a4"/>
                </a:solidFill>
                <a:latin typeface="Raleway"/>
                <a:ea typeface="Raleway"/>
              </a:rPr>
              <a:t>happy</a:t>
            </a:r>
            <a:r>
              <a:rPr b="0" lang="en-US" sz="2800" spc="-1" strike="noStrike">
                <a:solidFill>
                  <a:srgbClr val="3465a4"/>
                </a:solidFill>
                <a:latin typeface="Raleway"/>
                <a:ea typeface="Raleway"/>
              </a:rPr>
              <a:t> are the people whose </a:t>
            </a:r>
            <a:r>
              <a:rPr b="1" lang="en-US" sz="2800" spc="-1" strike="noStrike">
                <a:solidFill>
                  <a:srgbClr val="3465a4"/>
                </a:solidFill>
                <a:latin typeface="Raleway"/>
                <a:ea typeface="Raleway"/>
              </a:rPr>
              <a:t>God</a:t>
            </a:r>
            <a:r>
              <a:rPr b="0" lang="en-US" sz="2800" spc="-1" strike="noStrike">
                <a:solidFill>
                  <a:srgbClr val="3465a4"/>
                </a:solidFill>
                <a:latin typeface="Raleway"/>
                <a:ea typeface="Raleway"/>
              </a:rPr>
              <a:t> is the</a:t>
            </a:r>
            <a:r>
              <a:rPr b="1" lang="en-US" sz="2800" spc="-1" strike="noStrike">
                <a:solidFill>
                  <a:srgbClr val="3465a4"/>
                </a:solidFill>
                <a:latin typeface="Raleway"/>
                <a:ea typeface="Raleway"/>
              </a:rPr>
              <a:t> Lord</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18560"/>
            <a:ext cx="6704640" cy="3771360"/>
          </a:xfrm>
          <a:prstGeom prst="rect">
            <a:avLst/>
          </a:prstGeom>
        </p:spPr>
      </p:sp>
      <p:sp>
        <p:nvSpPr>
          <p:cNvPr id="22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People make gods of money and power and many different things, but those whose God is the Lord find true happiness. In harmony with Him, there is real satisfaction and contentment.</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Is this the actual way to peace?</a:t>
            </a:r>
            <a:endParaRPr b="0" lang="en-US" sz="2800" spc="-1" strike="noStrike">
              <a:latin typeface="Raleway"/>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sldImg"/>
          </p:nvPr>
        </p:nvSpPr>
        <p:spPr>
          <a:xfrm>
            <a:off x="533520" y="718560"/>
            <a:ext cx="6704640" cy="3771360"/>
          </a:xfrm>
          <a:prstGeom prst="rect">
            <a:avLst/>
          </a:prstGeom>
        </p:spPr>
      </p:sp>
      <p:sp>
        <p:nvSpPr>
          <p:cNvPr id="229"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Job 22:21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Now acquaint yourself with Him, and be at </a:t>
            </a:r>
            <a:r>
              <a:rPr b="1" lang="en-US" sz="2800" spc="-1" strike="noStrike">
                <a:solidFill>
                  <a:srgbClr val="3465a4"/>
                </a:solidFill>
                <a:latin typeface="Raleway"/>
                <a:ea typeface="Raleway"/>
              </a:rPr>
              <a:t>peace</a:t>
            </a:r>
            <a:r>
              <a:rPr b="0" lang="en-US" sz="2800" spc="-1" strike="noStrike">
                <a:solidFill>
                  <a:srgbClr val="3465a4"/>
                </a:solidFill>
                <a:latin typeface="Raleway"/>
                <a:ea typeface="Raleway"/>
              </a:rPr>
              <a:t>; thereby </a:t>
            </a:r>
            <a:r>
              <a:rPr b="1" lang="en-US" sz="2800" spc="-1" strike="noStrike">
                <a:solidFill>
                  <a:srgbClr val="3465a4"/>
                </a:solidFill>
                <a:latin typeface="Raleway"/>
                <a:ea typeface="Raleway"/>
              </a:rPr>
              <a:t>good</a:t>
            </a:r>
            <a:r>
              <a:rPr b="0" lang="en-US" sz="2800" spc="-1" strike="noStrike">
                <a:solidFill>
                  <a:srgbClr val="3465a4"/>
                </a:solidFill>
                <a:latin typeface="Raleway"/>
                <a:ea typeface="Raleway"/>
              </a:rPr>
              <a:t> will come to you.</a:t>
            </a:r>
            <a:endParaRPr b="0" lang="en-US" sz="2800" spc="-1" strike="noStrike">
              <a:latin typeface="Raleway"/>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sldImg"/>
          </p:nvPr>
        </p:nvSpPr>
        <p:spPr>
          <a:xfrm>
            <a:off x="533520" y="718560"/>
            <a:ext cx="6704640" cy="3771360"/>
          </a:xfrm>
          <a:prstGeom prst="rect">
            <a:avLst/>
          </a:prstGeom>
        </p:spPr>
      </p:sp>
      <p:sp>
        <p:nvSpPr>
          <p:cNvPr id="231" name="PlaceHolder 2"/>
          <p:cNvSpPr>
            <a:spLocks noGrp="1"/>
          </p:cNvSpPr>
          <p:nvPr>
            <p:ph type="body"/>
          </p:nvPr>
        </p:nvSpPr>
        <p:spPr>
          <a:xfrm>
            <a:off x="457200" y="4752000"/>
            <a:ext cx="6858000" cy="83523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Isaiah calls Jesus the </a:t>
            </a:r>
            <a:r>
              <a:rPr b="0" i="1" lang="en-US" sz="2800" spc="-1" strike="noStrike">
                <a:latin typeface="Raleway"/>
                <a:ea typeface="Microsoft YaHei"/>
              </a:rPr>
              <a:t>“Prince of Peace”</a:t>
            </a:r>
            <a:r>
              <a:rPr b="0" lang="en-US" sz="2800" spc="-1" strike="noStrike">
                <a:latin typeface="Raleway"/>
                <a:ea typeface="Microsoft YaHei"/>
              </a:rPr>
              <a:t>.</a:t>
            </a:r>
            <a:r>
              <a:rPr b="0" lang="en-US" sz="2800" spc="-1" strike="noStrike" baseline="33000">
                <a:latin typeface="Raleway"/>
                <a:ea typeface="Microsoft YaHei"/>
              </a:rPr>
              <a:t>4</a:t>
            </a:r>
            <a:r>
              <a:rPr b="0" lang="en-US" sz="2800" spc="-1" strike="noStrike">
                <a:latin typeface="Raleway"/>
                <a:ea typeface="Microsoft YaHei"/>
              </a:rPr>
              <a:t> In following Him, we find true peace, the kind of peace that lifts us above the clamor of the world, into a heavenly atmosphere. Even in the middle of chaos, persecution, or trouble, the Christian can have this peace</a:t>
            </a:r>
            <a:r>
              <a:rPr b="0" lang="en-US" sz="2800" spc="-1" strike="noStrike">
                <a:solidFill>
                  <a:srgbClr val="1c1e21"/>
                </a:solidFill>
                <a:latin typeface="Raleway"/>
                <a:ea typeface="inherit;Times New Roman"/>
              </a:rPr>
              <a:t>—</a:t>
            </a:r>
            <a:r>
              <a:rPr b="0" lang="en-US" sz="2800" spc="-1" strike="noStrike">
                <a:latin typeface="Raleway"/>
              </a:rPr>
              <a:t>unexplainable, but real.</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Does God care about our temporal needs?</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PlaceHolder 1"/>
          <p:cNvSpPr>
            <a:spLocks noGrp="1"/>
          </p:cNvSpPr>
          <p:nvPr>
            <p:ph type="sldImg"/>
          </p:nvPr>
        </p:nvSpPr>
        <p:spPr>
          <a:xfrm>
            <a:off x="533520" y="718560"/>
            <a:ext cx="6704640" cy="3771360"/>
          </a:xfrm>
          <a:prstGeom prst="rect">
            <a:avLst/>
          </a:prstGeom>
        </p:spPr>
      </p:sp>
      <p:sp>
        <p:nvSpPr>
          <p:cNvPr id="23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Philippians 4:19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my God shall </a:t>
            </a:r>
            <a:r>
              <a:rPr b="1" lang="en-US" sz="2800" spc="-1" strike="noStrike">
                <a:solidFill>
                  <a:srgbClr val="3465a4"/>
                </a:solidFill>
                <a:latin typeface="Raleway"/>
                <a:ea typeface="Raleway"/>
              </a:rPr>
              <a:t>supply</a:t>
            </a:r>
            <a:r>
              <a:rPr b="0" lang="en-US" sz="2800" spc="-1" strike="noStrike">
                <a:solidFill>
                  <a:srgbClr val="3465a4"/>
                </a:solidFill>
                <a:latin typeface="Raleway"/>
                <a:ea typeface="Raleway"/>
              </a:rPr>
              <a:t> all your </a:t>
            </a:r>
            <a:r>
              <a:rPr b="1" lang="en-US" sz="2800" spc="-1" strike="noStrike">
                <a:solidFill>
                  <a:srgbClr val="3465a4"/>
                </a:solidFill>
                <a:latin typeface="Raleway"/>
                <a:ea typeface="Raleway"/>
              </a:rPr>
              <a:t>need</a:t>
            </a:r>
            <a:r>
              <a:rPr b="0" lang="en-US" sz="2800" spc="-1" strike="noStrike">
                <a:solidFill>
                  <a:srgbClr val="3465a4"/>
                </a:solidFill>
                <a:latin typeface="Raleway"/>
                <a:ea typeface="Raleway"/>
              </a:rPr>
              <a:t> according to His riches in glory by Christ Jesus.</a:t>
            </a:r>
            <a:endParaRPr b="0" lang="en-US" sz="2800" spc="-1" strike="noStrike">
              <a:latin typeface="Raleway"/>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533520" y="718560"/>
            <a:ext cx="6704640" cy="3771360"/>
          </a:xfrm>
          <a:prstGeom prst="rect">
            <a:avLst/>
          </a:prstGeom>
        </p:spPr>
      </p:sp>
      <p:sp>
        <p:nvSpPr>
          <p:cNvPr id="23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God that gave us life knows that </a:t>
            </a:r>
            <a:endParaRPr b="0" lang="en-US" sz="2800" spc="-1" strike="noStrike">
              <a:latin typeface="Raleway"/>
            </a:endParaRPr>
          </a:p>
          <a:p>
            <a:r>
              <a:rPr b="0" lang="en-US" sz="2800" spc="-1" strike="noStrike">
                <a:latin typeface="Raleway"/>
              </a:rPr>
              <a:t>we need food. The One who created our bodies knows we need clothes. </a:t>
            </a:r>
            <a:endParaRPr b="0" lang="en-US" sz="2800" spc="-1" strike="noStrike">
              <a:latin typeface="Raleway"/>
            </a:endParaRPr>
          </a:p>
          <a:p>
            <a:r>
              <a:rPr b="0" lang="en-US" sz="2800" spc="-1" strike="noStrike">
                <a:solidFill>
                  <a:srgbClr val="ff0000"/>
                </a:solidFill>
                <a:latin typeface="Raleway"/>
                <a:ea typeface="Microsoft YaHei"/>
              </a:rPr>
              <a:t>   </a:t>
            </a:r>
            <a:r>
              <a:rPr b="0" lang="en-US" sz="2800" spc="-1" strike="noStrike">
                <a:solidFill>
                  <a:srgbClr val="ff0000"/>
                </a:solidFill>
                <a:latin typeface="Raleway"/>
                <a:ea typeface="Microsoft YaHei"/>
              </a:rPr>
              <a:t>Instead of worrying about things like this, w</a:t>
            </a:r>
            <a:r>
              <a:rPr b="0" lang="en-US" sz="2800" spc="-1" strike="noStrike">
                <a:solidFill>
                  <a:srgbClr val="ff0000"/>
                </a:solidFill>
                <a:latin typeface="Raleway"/>
              </a:rPr>
              <a:t>hat does He want us to do?</a:t>
            </a:r>
            <a:endParaRPr b="0" lang="en-US" sz="2800" spc="-1" strike="noStrike">
              <a:latin typeface="Raleway"/>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sldImg"/>
          </p:nvPr>
        </p:nvSpPr>
        <p:spPr>
          <a:xfrm>
            <a:off x="533520" y="718560"/>
            <a:ext cx="6704640" cy="3771360"/>
          </a:xfrm>
          <a:prstGeom prst="rect">
            <a:avLst/>
          </a:prstGeom>
        </p:spPr>
      </p:sp>
      <p:sp>
        <p:nvSpPr>
          <p:cNvPr id="237" name="PlaceHolder 2"/>
          <p:cNvSpPr>
            <a:spLocks noGrp="1"/>
          </p:cNvSpPr>
          <p:nvPr>
            <p:ph type="body"/>
          </p:nvPr>
        </p:nvSpPr>
        <p:spPr>
          <a:xfrm>
            <a:off x="457200" y="4752000"/>
            <a:ext cx="7086600" cy="5955480"/>
          </a:xfrm>
          <a:prstGeom prst="rect">
            <a:avLst/>
          </a:prstGeom>
        </p:spPr>
        <p:txBody>
          <a:bodyPr lIns="0" rIns="0" tIns="0" bIns="0">
            <a:noAutofit/>
          </a:bodyPr>
          <a:p>
            <a:pPr>
              <a:lnSpc>
                <a:spcPct val="120000"/>
              </a:lnSpc>
            </a:pPr>
            <a:r>
              <a:rPr b="0" lang="en-GB" sz="2400" spc="-1" strike="noStrike">
                <a:solidFill>
                  <a:srgbClr val="3465a4"/>
                </a:solidFill>
                <a:latin typeface="ITC Souvenir Demi"/>
                <a:ea typeface="ITC Souvenir Demi"/>
              </a:rPr>
              <a:t>Matthew 6:25-34</a:t>
            </a:r>
            <a:endParaRPr b="0" lang="en-US" sz="2400" spc="-1" strike="noStrike">
              <a:latin typeface="Raleway"/>
            </a:endParaRPr>
          </a:p>
          <a:p>
            <a:pPr>
              <a:lnSpc>
                <a:spcPct val="100000"/>
              </a:lnSpc>
            </a:pPr>
            <a:r>
              <a:rPr b="0" lang="en-US" sz="2400" spc="-1" strike="noStrike">
                <a:solidFill>
                  <a:srgbClr val="3465a4"/>
                </a:solidFill>
                <a:latin typeface="Raleway"/>
                <a:ea typeface="Raleway"/>
              </a:rPr>
              <a:t>   “</a:t>
            </a:r>
            <a:r>
              <a:rPr b="0" lang="en-US" sz="2400" spc="-1" strike="noStrike">
                <a:solidFill>
                  <a:srgbClr val="3465a4"/>
                </a:solidFill>
                <a:latin typeface="Raleway"/>
                <a:ea typeface="Raleway"/>
              </a:rPr>
              <a:t>Therefore I say to you, do not </a:t>
            </a:r>
            <a:r>
              <a:rPr b="1" lang="en-US" sz="2400" spc="-1" strike="noStrike">
                <a:solidFill>
                  <a:srgbClr val="3465a4"/>
                </a:solidFill>
                <a:latin typeface="Raleway"/>
                <a:ea typeface="Raleway"/>
              </a:rPr>
              <a:t>worry</a:t>
            </a:r>
            <a:r>
              <a:rPr b="0" lang="en-US" sz="2400" spc="-1" strike="noStrike">
                <a:solidFill>
                  <a:srgbClr val="3465a4"/>
                </a:solidFill>
                <a:latin typeface="Raleway"/>
                <a:ea typeface="Raleway"/>
              </a:rPr>
              <a:t> about your life, what you will </a:t>
            </a:r>
            <a:r>
              <a:rPr b="1" lang="en-US" sz="2400" spc="-1" strike="noStrike">
                <a:solidFill>
                  <a:srgbClr val="3465a4"/>
                </a:solidFill>
                <a:latin typeface="Raleway"/>
                <a:ea typeface="Raleway"/>
              </a:rPr>
              <a:t>eat</a:t>
            </a:r>
            <a:r>
              <a:rPr b="0" lang="en-US" sz="2400" spc="-1" strike="noStrike">
                <a:solidFill>
                  <a:srgbClr val="3465a4"/>
                </a:solidFill>
                <a:latin typeface="Raleway"/>
                <a:ea typeface="Raleway"/>
              </a:rPr>
              <a:t> or what you will </a:t>
            </a:r>
            <a:r>
              <a:rPr b="1" lang="en-US" sz="2400" spc="-1" strike="noStrike">
                <a:solidFill>
                  <a:srgbClr val="3465a4"/>
                </a:solidFill>
                <a:latin typeface="Raleway"/>
                <a:ea typeface="Raleway"/>
              </a:rPr>
              <a:t>drink</a:t>
            </a:r>
            <a:r>
              <a:rPr b="0" lang="en-US" sz="2400" spc="-1" strike="noStrike">
                <a:solidFill>
                  <a:srgbClr val="3465a4"/>
                </a:solidFill>
                <a:latin typeface="Raleway"/>
                <a:ea typeface="Raleway"/>
              </a:rPr>
              <a:t>; nor about your body, what you will put on. Is not life more than food and the body more than clothing? (26) Look at the birds of the air, for they neither sow nor reap nor gather into barns; yet your heavenly Father feeds them. Are you not of more </a:t>
            </a:r>
            <a:r>
              <a:rPr b="1" lang="en-US" sz="2400" spc="-1" strike="noStrike">
                <a:solidFill>
                  <a:srgbClr val="3465a4"/>
                </a:solidFill>
                <a:latin typeface="Raleway"/>
                <a:ea typeface="Raleway"/>
              </a:rPr>
              <a:t>value</a:t>
            </a:r>
            <a:r>
              <a:rPr b="0" lang="en-US" sz="2400" spc="-1" strike="noStrike">
                <a:solidFill>
                  <a:srgbClr val="3465a4"/>
                </a:solidFill>
                <a:latin typeface="Raleway"/>
                <a:ea typeface="Raleway"/>
              </a:rPr>
              <a:t> than they?... (28) “So why do you worry about clothing? Consider the lilies of the field, ...even Solomon in all his glory was not arrayed like one of these...(33) But seek </a:t>
            </a:r>
            <a:r>
              <a:rPr b="1" lang="en-US" sz="2400" spc="-1" strike="noStrike">
                <a:solidFill>
                  <a:srgbClr val="3465a4"/>
                </a:solidFill>
                <a:latin typeface="Raleway"/>
                <a:ea typeface="Raleway"/>
              </a:rPr>
              <a:t>first</a:t>
            </a:r>
            <a:r>
              <a:rPr b="0" lang="en-US" sz="2400" spc="-1" strike="noStrike">
                <a:solidFill>
                  <a:srgbClr val="3465a4"/>
                </a:solidFill>
                <a:latin typeface="Raleway"/>
                <a:ea typeface="Raleway"/>
              </a:rPr>
              <a:t> the kingdom of God and His righteousness, and all these things shall be added to you.”</a:t>
            </a:r>
            <a:endParaRPr b="0" lang="en-US" sz="2400" spc="-1" strike="noStrike">
              <a:latin typeface="Raleway"/>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PlaceHolder 1"/>
          <p:cNvSpPr>
            <a:spLocks noGrp="1"/>
          </p:cNvSpPr>
          <p:nvPr>
            <p:ph type="sldImg"/>
          </p:nvPr>
        </p:nvSpPr>
        <p:spPr>
          <a:xfrm>
            <a:off x="533520" y="718560"/>
            <a:ext cx="6704640" cy="3771360"/>
          </a:xfrm>
          <a:prstGeom prst="rect">
            <a:avLst/>
          </a:prstGeom>
        </p:spPr>
      </p:sp>
      <p:sp>
        <p:nvSpPr>
          <p:cNvPr id="239" name="PlaceHolder 2"/>
          <p:cNvSpPr>
            <a:spLocks noGrp="1"/>
          </p:cNvSpPr>
          <p:nvPr>
            <p:ph type="body"/>
          </p:nvPr>
        </p:nvSpPr>
        <p:spPr>
          <a:xfrm>
            <a:off x="457200" y="4644000"/>
            <a:ext cx="7086600" cy="5429160"/>
          </a:xfrm>
          <a:prstGeom prst="rect">
            <a:avLst/>
          </a:prstGeom>
        </p:spPr>
        <p:txBody>
          <a:bodyPr lIns="0" rIns="0" tIns="0" bIns="0">
            <a:noAutofit/>
          </a:bodyPr>
          <a:p>
            <a:r>
              <a:rPr b="0" lang="en-US" sz="2800" spc="-1" strike="noStrike">
                <a:solidFill>
                  <a:srgbClr val="000000"/>
                </a:solidFill>
                <a:latin typeface="Raleway"/>
              </a:rPr>
              <a:t>   </a:t>
            </a:r>
            <a:r>
              <a:rPr b="0" lang="en-US" sz="2800" spc="-1" strike="noStrike">
                <a:solidFill>
                  <a:srgbClr val="000000"/>
                </a:solidFill>
                <a:latin typeface="Raleway"/>
              </a:rPr>
              <a:t>The simple beauty of the natural flowers God has created has a lesson for us. If He paints flowers, that can quickly fade, with such delicate and varied hues, how much more does He care for us, who are made </a:t>
            </a:r>
            <a:r>
              <a:rPr b="0" i="1" lang="en-US" sz="2800" spc="-1" strike="noStrike">
                <a:solidFill>
                  <a:srgbClr val="000000"/>
                </a:solidFill>
                <a:latin typeface="Raleway"/>
              </a:rPr>
              <a:t>“in His own image” .</a:t>
            </a:r>
            <a:r>
              <a:rPr b="0" i="1" lang="en-US" sz="2800" spc="-1" strike="noStrike" baseline="33000">
                <a:solidFill>
                  <a:srgbClr val="000000"/>
                </a:solidFill>
                <a:latin typeface="Raleway"/>
              </a:rPr>
              <a:t>5</a:t>
            </a:r>
            <a:r>
              <a:rPr b="0" i="1" lang="en-US" sz="2800" spc="-1" strike="noStrike">
                <a:solidFill>
                  <a:srgbClr val="000000"/>
                </a:solidFill>
                <a:latin typeface="Raleway"/>
              </a:rPr>
              <a:t> </a:t>
            </a:r>
            <a:r>
              <a:rPr b="0" lang="en-US" sz="2800" spc="-1" strike="noStrike">
                <a:solidFill>
                  <a:srgbClr val="000000"/>
                </a:solidFill>
                <a:latin typeface="Raleway"/>
              </a:rPr>
              <a:t>As</a:t>
            </a:r>
            <a:r>
              <a:rPr b="0" lang="en-US" sz="2800" spc="-1" strike="noStrike">
                <a:solidFill>
                  <a:srgbClr val="000000"/>
                </a:solidFill>
                <a:latin typeface="Raleway"/>
              </a:rPr>
              <a:t> our Father, He sympathizes with us and is concerned about our needs. When we put Him first in our lives, His commitment is to care for us. </a:t>
            </a:r>
            <a:endParaRPr b="0" lang="en-US" sz="2800" spc="-1" strike="noStrike">
              <a:latin typeface="Raleway"/>
            </a:endParaRPr>
          </a:p>
          <a:p>
            <a:r>
              <a:rPr b="0" lang="en-US" sz="2800" spc="-1" strike="noStrike">
                <a:solidFill>
                  <a:srgbClr val="000000"/>
                </a:solidFill>
                <a:latin typeface="Raleway"/>
              </a:rPr>
              <a:t>   </a:t>
            </a:r>
            <a:r>
              <a:rPr b="0" lang="en-US" sz="2800" spc="-1" strike="noStrike">
                <a:solidFill>
                  <a:srgbClr val="ff0000"/>
                </a:solidFill>
                <a:latin typeface="Raleway"/>
              </a:rPr>
              <a:t>What is the most valuable thing He promises to give us?</a:t>
            </a:r>
            <a:endParaRPr b="0" lang="en-US" sz="2800" spc="-1" strike="noStrike">
              <a:latin typeface="Raleway"/>
            </a:endParaRPr>
          </a:p>
          <a:p>
            <a:endParaRPr b="0" lang="en-US" sz="2800" spc="-1" strike="noStrike">
              <a:latin typeface="Raleway"/>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PlaceHolder 1"/>
          <p:cNvSpPr>
            <a:spLocks noGrp="1"/>
          </p:cNvSpPr>
          <p:nvPr>
            <p:ph type="sldImg"/>
          </p:nvPr>
        </p:nvSpPr>
        <p:spPr>
          <a:xfrm>
            <a:off x="533520" y="718560"/>
            <a:ext cx="6704640" cy="3771360"/>
          </a:xfrm>
          <a:prstGeom prst="rect">
            <a:avLst/>
          </a:prstGeom>
        </p:spPr>
      </p:sp>
      <p:sp>
        <p:nvSpPr>
          <p:cNvPr id="24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John 10:28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I give them </a:t>
            </a:r>
            <a:r>
              <a:rPr b="1" lang="en-US" sz="2800" spc="-1" strike="noStrike">
                <a:solidFill>
                  <a:srgbClr val="3465a4"/>
                </a:solidFill>
                <a:latin typeface="Raleway"/>
                <a:ea typeface="Raleway"/>
              </a:rPr>
              <a:t>eternal life</a:t>
            </a:r>
            <a:r>
              <a:rPr b="0" lang="en-US" sz="2800" spc="-1" strike="noStrike">
                <a:solidFill>
                  <a:srgbClr val="3465a4"/>
                </a:solidFill>
                <a:latin typeface="Raleway"/>
                <a:ea typeface="Raleway"/>
              </a:rPr>
              <a:t>, and they shall never perish; neither shall anyone snatch them out of My hand.</a:t>
            </a:r>
            <a:endParaRPr b="0" lang="en-US" sz="2800" spc="-1" strike="noStrike">
              <a:latin typeface="Raleway"/>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PlaceHolder 1"/>
          <p:cNvSpPr>
            <a:spLocks noGrp="1"/>
          </p:cNvSpPr>
          <p:nvPr>
            <p:ph type="sldImg"/>
          </p:nvPr>
        </p:nvSpPr>
        <p:spPr>
          <a:xfrm>
            <a:off x="533520" y="718560"/>
            <a:ext cx="6704640" cy="3771360"/>
          </a:xfrm>
          <a:prstGeom prst="rect">
            <a:avLst/>
          </a:prstGeom>
        </p:spPr>
      </p:sp>
      <p:sp>
        <p:nvSpPr>
          <p:cNvPr id="24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His unceasing care for us on this earth will be followed with eternal life with Him in the earth made new. We are not even capable of fully understanding or appreciating the magnitude of this love. But to God</a:t>
            </a:r>
            <a:r>
              <a:rPr b="0" lang="en-US" sz="2800" spc="-1" strike="noStrike">
                <a:latin typeface="Raleway"/>
              </a:rPr>
              <a:t>, we have infinite value, because of what we can become through Jesus. His plans for us are so exalted and far-reaching. They include a re-claiming of everything sin has taken away from us.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has sin affected us?</a:t>
            </a:r>
            <a:endParaRPr b="0" lang="en-US" sz="2800" spc="-1" strike="noStrike">
              <a:latin typeface="Raleway"/>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4" name="PlaceHolder 1"/>
          <p:cNvSpPr>
            <a:spLocks noGrp="1"/>
          </p:cNvSpPr>
          <p:nvPr>
            <p:ph type="sldImg"/>
          </p:nvPr>
        </p:nvSpPr>
        <p:spPr>
          <a:xfrm>
            <a:off x="533520" y="718560"/>
            <a:ext cx="6704640" cy="3771360"/>
          </a:xfrm>
          <a:prstGeom prst="rect">
            <a:avLst/>
          </a:prstGeom>
        </p:spPr>
      </p:sp>
      <p:sp>
        <p:nvSpPr>
          <p:cNvPr id="245"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Romans 3:23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all have </a:t>
            </a:r>
            <a:r>
              <a:rPr b="1" lang="en-US" sz="2800" spc="-1" strike="noStrike">
                <a:solidFill>
                  <a:srgbClr val="3465a4"/>
                </a:solidFill>
                <a:latin typeface="Raleway"/>
                <a:ea typeface="Raleway"/>
              </a:rPr>
              <a:t>sinned</a:t>
            </a:r>
            <a:r>
              <a:rPr b="0" lang="en-US" sz="2800" spc="-1" strike="noStrike">
                <a:solidFill>
                  <a:srgbClr val="3465a4"/>
                </a:solidFill>
                <a:latin typeface="Raleway"/>
                <a:ea typeface="Raleway"/>
              </a:rPr>
              <a:t> and fall short of the </a:t>
            </a:r>
            <a:r>
              <a:rPr b="1" lang="en-US" sz="2800" spc="-1" strike="noStrike">
                <a:solidFill>
                  <a:srgbClr val="3465a4"/>
                </a:solidFill>
                <a:latin typeface="Raleway"/>
                <a:ea typeface="Raleway"/>
              </a:rPr>
              <a:t>glory</a:t>
            </a:r>
            <a:r>
              <a:rPr b="0" lang="en-US" sz="2800" spc="-1" strike="noStrike">
                <a:solidFill>
                  <a:srgbClr val="3465a4"/>
                </a:solidFill>
                <a:latin typeface="Raleway"/>
                <a:ea typeface="Raleway"/>
              </a:rPr>
              <a:t> of God.</a:t>
            </a:r>
            <a:endParaRPr b="0" lang="en-US" sz="2800" spc="-1" strike="noStrike">
              <a:latin typeface="Raleway"/>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sldImg"/>
          </p:nvPr>
        </p:nvSpPr>
        <p:spPr>
          <a:xfrm>
            <a:off x="533520" y="718560"/>
            <a:ext cx="6704640" cy="3771360"/>
          </a:xfrm>
          <a:prstGeom prst="rect">
            <a:avLst/>
          </a:prstGeom>
        </p:spPr>
      </p:sp>
      <p:sp>
        <p:nvSpPr>
          <p:cNvPr id="247" name="PlaceHolder 2"/>
          <p:cNvSpPr>
            <a:spLocks noGrp="1"/>
          </p:cNvSpPr>
          <p:nvPr>
            <p:ph type="body"/>
          </p:nvPr>
        </p:nvSpPr>
        <p:spPr>
          <a:xfrm>
            <a:off x="457200" y="4752000"/>
            <a:ext cx="70866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God created our first parents, Adam and Eve in His own image. They were perfect, unselfish, and pure, with well-balanced minds. After Adam and Eve distrusted and disobeyed God, the human race became increasingly weakened by sin. Selfishness took the place of love. It became more and more difficult for people to resist the power of evil. We would have remained Satan’s captives forever if God had not stepped in.     </a:t>
            </a:r>
            <a:r>
              <a:rPr b="0" lang="en-US" sz="2800" spc="-1" strike="noStrike">
                <a:solidFill>
                  <a:srgbClr val="ff0000"/>
                </a:solidFill>
                <a:latin typeface="Raleway"/>
              </a:rPr>
              <a:t>Can we change the evil that exists in our hearts?</a:t>
            </a:r>
            <a:endParaRPr b="0" lang="en-US" sz="2800" spc="-1" strike="noStrike">
              <a:latin typeface="Raleway"/>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8" name="PlaceHolder 1"/>
          <p:cNvSpPr>
            <a:spLocks noGrp="1"/>
          </p:cNvSpPr>
          <p:nvPr>
            <p:ph type="sldImg"/>
          </p:nvPr>
        </p:nvSpPr>
        <p:spPr>
          <a:xfrm>
            <a:off x="533520" y="718560"/>
            <a:ext cx="6704640" cy="3771360"/>
          </a:xfrm>
          <a:prstGeom prst="rect">
            <a:avLst/>
          </a:prstGeom>
        </p:spPr>
      </p:sp>
      <p:sp>
        <p:nvSpPr>
          <p:cNvPr id="249"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Job 14:4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Who can bring a </a:t>
            </a:r>
            <a:r>
              <a:rPr b="1" lang="en-US" sz="2800" spc="-1" strike="noStrike">
                <a:solidFill>
                  <a:srgbClr val="3465a4"/>
                </a:solidFill>
                <a:latin typeface="Raleway"/>
                <a:ea typeface="Raleway"/>
              </a:rPr>
              <a:t>clean</a:t>
            </a:r>
            <a:r>
              <a:rPr b="0" lang="en-US" sz="2800" spc="-1" strike="noStrike">
                <a:solidFill>
                  <a:srgbClr val="3465a4"/>
                </a:solidFill>
                <a:latin typeface="Raleway"/>
                <a:ea typeface="Raleway"/>
              </a:rPr>
              <a:t> thing out of an </a:t>
            </a:r>
            <a:r>
              <a:rPr b="1" lang="en-US" sz="2800" spc="-1" strike="noStrike">
                <a:solidFill>
                  <a:srgbClr val="3465a4"/>
                </a:solidFill>
                <a:latin typeface="Raleway"/>
                <a:ea typeface="Raleway"/>
              </a:rPr>
              <a:t>unclean</a:t>
            </a:r>
            <a:r>
              <a:rPr b="0" lang="en-US" sz="2800" spc="-1" strike="noStrike">
                <a:solidFill>
                  <a:srgbClr val="3465a4"/>
                </a:solidFill>
                <a:latin typeface="Raleway"/>
                <a:ea typeface="Raleway"/>
              </a:rPr>
              <a:t>? No one!</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Romans 8:7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carnal mind is </a:t>
            </a:r>
            <a:r>
              <a:rPr b="1" lang="en-US" sz="2800" spc="-1" strike="noStrike">
                <a:solidFill>
                  <a:srgbClr val="3465a4"/>
                </a:solidFill>
                <a:latin typeface="Raleway"/>
                <a:ea typeface="Raleway"/>
              </a:rPr>
              <a:t>enmity</a:t>
            </a:r>
            <a:r>
              <a:rPr b="0" lang="en-US" sz="2800" spc="-1" strike="noStrike">
                <a:solidFill>
                  <a:srgbClr val="3465a4"/>
                </a:solidFill>
                <a:latin typeface="Raleway"/>
                <a:ea typeface="Raleway"/>
              </a:rPr>
              <a:t> against God; for it is not subject to the </a:t>
            </a:r>
            <a:r>
              <a:rPr b="1" lang="en-US" sz="2800" spc="-1" strike="noStrike">
                <a:solidFill>
                  <a:srgbClr val="3465a4"/>
                </a:solidFill>
                <a:latin typeface="Raleway"/>
                <a:ea typeface="Raleway"/>
              </a:rPr>
              <a:t>law</a:t>
            </a:r>
            <a:r>
              <a:rPr b="0" lang="en-US" sz="2800" spc="-1" strike="noStrike">
                <a:solidFill>
                  <a:srgbClr val="3465a4"/>
                </a:solidFill>
                <a:latin typeface="Raleway"/>
                <a:ea typeface="Raleway"/>
              </a:rPr>
              <a:t> of God, nor indeed can be.</a:t>
            </a:r>
            <a:endParaRPr b="0" lang="en-US" sz="2800" spc="-1" strike="noStrike">
              <a:latin typeface="Raleway"/>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0" name="PlaceHolder 1"/>
          <p:cNvSpPr>
            <a:spLocks noGrp="1"/>
          </p:cNvSpPr>
          <p:nvPr>
            <p:ph type="sldImg"/>
          </p:nvPr>
        </p:nvSpPr>
        <p:spPr>
          <a:xfrm>
            <a:off x="533520" y="718560"/>
            <a:ext cx="6704640" cy="3771360"/>
          </a:xfrm>
          <a:prstGeom prst="rect">
            <a:avLst/>
          </a:prstGeom>
        </p:spPr>
      </p:sp>
      <p:sp>
        <p:nvSpPr>
          <p:cNvPr id="251" name="PlaceHolder 2"/>
          <p:cNvSpPr>
            <a:spLocks noGrp="1"/>
          </p:cNvSpPr>
          <p:nvPr>
            <p:ph type="body"/>
          </p:nvPr>
        </p:nvSpPr>
        <p:spPr>
          <a:xfrm>
            <a:off x="457200" y="4752000"/>
            <a:ext cx="6858000" cy="54291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rPr>
              <a:t>Effort, education, or willpower, may produce behavior that appears correct; but these disciplines are powerless to change the thoughts and character deep within us. Our heart can only be changed through the power of Christ. Paul described the human condition as being </a:t>
            </a:r>
            <a:r>
              <a:rPr b="0" i="1" lang="en-US" sz="2800" spc="-1" strike="noStrike">
                <a:latin typeface="Raleway"/>
              </a:rPr>
              <a:t>“carnal, sold under sin”.</a:t>
            </a:r>
            <a:r>
              <a:rPr b="0" i="1" lang="en-US" sz="2800" spc="-1" strike="noStrike" baseline="33000">
                <a:latin typeface="Raleway"/>
              </a:rPr>
              <a:t>6</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So deep down, our human nature is sinful?</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PlaceHolder 1"/>
          <p:cNvSpPr>
            <a:spLocks noGrp="1"/>
          </p:cNvSpPr>
          <p:nvPr>
            <p:ph type="sldImg"/>
          </p:nvPr>
        </p:nvSpPr>
        <p:spPr>
          <a:xfrm>
            <a:off x="533520" y="718560"/>
            <a:ext cx="6704640" cy="3771360"/>
          </a:xfrm>
          <a:prstGeom prst="rect">
            <a:avLst/>
          </a:prstGeom>
        </p:spPr>
      </p:sp>
      <p:sp>
        <p:nvSpPr>
          <p:cNvPr id="25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Jeremiah 13:23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Can the Ethiopian change his </a:t>
            </a:r>
            <a:r>
              <a:rPr b="1" lang="en-US" sz="2800" spc="-1" strike="noStrike">
                <a:solidFill>
                  <a:srgbClr val="3465a4"/>
                </a:solidFill>
                <a:latin typeface="Raleway"/>
                <a:ea typeface="Raleway"/>
              </a:rPr>
              <a:t>skin</a:t>
            </a:r>
            <a:r>
              <a:rPr b="0" lang="en-US" sz="2800" spc="-1" strike="noStrike">
                <a:solidFill>
                  <a:srgbClr val="3465a4"/>
                </a:solidFill>
                <a:latin typeface="Raleway"/>
                <a:ea typeface="Raleway"/>
              </a:rPr>
              <a:t> or the leopard its </a:t>
            </a:r>
            <a:r>
              <a:rPr b="1" lang="en-US" sz="2800" spc="-1" strike="noStrike">
                <a:solidFill>
                  <a:srgbClr val="3465a4"/>
                </a:solidFill>
                <a:latin typeface="Raleway"/>
                <a:ea typeface="Raleway"/>
              </a:rPr>
              <a:t>spots</a:t>
            </a:r>
            <a:r>
              <a:rPr b="0" lang="en-US" sz="2800" spc="-1" strike="noStrike">
                <a:solidFill>
                  <a:srgbClr val="3465a4"/>
                </a:solidFill>
                <a:latin typeface="Raleway"/>
                <a:ea typeface="Raleway"/>
              </a:rPr>
              <a:t>? Then may you also do good who are accustomed to do evil.</a:t>
            </a:r>
            <a:endParaRPr b="0" lang="en-US" sz="2800" spc="-1" strike="noStrike">
              <a:latin typeface="Raleway"/>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PlaceHolder 1"/>
          <p:cNvSpPr>
            <a:spLocks noGrp="1"/>
          </p:cNvSpPr>
          <p:nvPr>
            <p:ph type="sldImg"/>
          </p:nvPr>
        </p:nvSpPr>
        <p:spPr>
          <a:xfrm>
            <a:off x="533520" y="718560"/>
            <a:ext cx="6704640" cy="3771360"/>
          </a:xfrm>
          <a:prstGeom prst="rect">
            <a:avLst/>
          </a:prstGeom>
        </p:spPr>
      </p:sp>
      <p:sp>
        <p:nvSpPr>
          <p:cNvPr id="255" name="PlaceHolder 2"/>
          <p:cNvSpPr>
            <a:spLocks noGrp="1"/>
          </p:cNvSpPr>
          <p:nvPr>
            <p:ph type="body"/>
          </p:nvPr>
        </p:nvSpPr>
        <p:spPr>
          <a:xfrm>
            <a:off x="457200" y="4752000"/>
            <a:ext cx="70866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No, the leopard cannot change his spots; the Ethiopian cannot change his skin, and we cannot change our sinful human nature.  It is a fatal deception to think that we are inherently good and that we just need to develop what already exists in us. That is why Jesus told Nicodemas that he had to be </a:t>
            </a:r>
            <a:r>
              <a:rPr b="0" i="1" lang="en-US" sz="2800" spc="-1" strike="noStrike">
                <a:latin typeface="Raleway"/>
              </a:rPr>
              <a:t>“born again” </a:t>
            </a:r>
            <a:r>
              <a:rPr b="0" i="1" lang="en-US" sz="2800" spc="-1" strike="noStrike" baseline="33000">
                <a:latin typeface="Raleway"/>
              </a:rPr>
              <a:t>7 </a:t>
            </a:r>
            <a:r>
              <a:rPr b="0" lang="en-US" sz="2800" spc="-1" strike="noStrike" baseline="33000">
                <a:latin typeface="Raleway"/>
              </a:rPr>
              <a:t>  </a:t>
            </a:r>
            <a:r>
              <a:rPr b="0" lang="en-US" sz="2800" spc="-1" strike="noStrike">
                <a:latin typeface="Raleway"/>
              </a:rPr>
              <a:t>before he could see the kingdom of God.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does this happen?</a:t>
            </a:r>
            <a:endParaRPr b="0" lang="en-US" sz="2800" spc="-1" strike="noStrike">
              <a:latin typeface="Raleway"/>
            </a:endParaRPr>
          </a:p>
          <a:p>
            <a:endParaRPr b="0" lang="en-US" sz="2800" spc="-1" strike="noStrike">
              <a:latin typeface="Raleway"/>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6" name="PlaceHolder 1"/>
          <p:cNvSpPr>
            <a:spLocks noGrp="1"/>
          </p:cNvSpPr>
          <p:nvPr>
            <p:ph type="sldImg"/>
          </p:nvPr>
        </p:nvSpPr>
        <p:spPr>
          <a:xfrm>
            <a:off x="533520" y="718560"/>
            <a:ext cx="6704640" cy="3771360"/>
          </a:xfrm>
          <a:prstGeom prst="rect">
            <a:avLst/>
          </a:prstGeom>
        </p:spPr>
      </p:sp>
      <p:sp>
        <p:nvSpPr>
          <p:cNvPr id="257"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Ezekiel 36:26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 will </a:t>
            </a:r>
            <a:r>
              <a:rPr b="1" lang="en-US" sz="2800" spc="-1" strike="noStrike">
                <a:solidFill>
                  <a:srgbClr val="3465a4"/>
                </a:solidFill>
                <a:latin typeface="Raleway"/>
                <a:ea typeface="Raleway"/>
              </a:rPr>
              <a:t>give</a:t>
            </a:r>
            <a:r>
              <a:rPr b="0" lang="en-US" sz="2800" spc="-1" strike="noStrike">
                <a:solidFill>
                  <a:srgbClr val="3465a4"/>
                </a:solidFill>
                <a:latin typeface="Raleway"/>
                <a:ea typeface="Raleway"/>
              </a:rPr>
              <a:t> you a new </a:t>
            </a:r>
            <a:r>
              <a:rPr b="1" lang="en-US" sz="2800" spc="-1" strike="noStrike">
                <a:solidFill>
                  <a:srgbClr val="3465a4"/>
                </a:solidFill>
                <a:latin typeface="Raleway"/>
                <a:ea typeface="Raleway"/>
              </a:rPr>
              <a:t>heart</a:t>
            </a:r>
            <a:r>
              <a:rPr b="0" lang="en-US" sz="2800" spc="-1" strike="noStrike">
                <a:solidFill>
                  <a:srgbClr val="3465a4"/>
                </a:solidFill>
                <a:latin typeface="Raleway"/>
                <a:ea typeface="Raleway"/>
              </a:rPr>
              <a:t> and put a new </a:t>
            </a:r>
            <a:r>
              <a:rPr b="1" lang="en-US" sz="2800" spc="-1" strike="noStrike">
                <a:solidFill>
                  <a:srgbClr val="3465a4"/>
                </a:solidFill>
                <a:latin typeface="Raleway"/>
                <a:ea typeface="Raleway"/>
              </a:rPr>
              <a:t>spirit</a:t>
            </a:r>
            <a:r>
              <a:rPr b="0" lang="en-US" sz="2800" spc="-1" strike="noStrike">
                <a:solidFill>
                  <a:srgbClr val="3465a4"/>
                </a:solidFill>
                <a:latin typeface="Raleway"/>
                <a:ea typeface="Raleway"/>
              </a:rPr>
              <a:t> within you; I will take the heart of stone out of your flesh and give you a heart of flesh.</a:t>
            </a:r>
            <a:endParaRPr b="0" lang="en-US" sz="2800" spc="-1" strike="noStrike">
              <a:latin typeface="Raleway"/>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sldImg"/>
          </p:nvPr>
        </p:nvSpPr>
        <p:spPr>
          <a:xfrm>
            <a:off x="533520" y="718560"/>
            <a:ext cx="6704640" cy="3771360"/>
          </a:xfrm>
          <a:prstGeom prst="rect">
            <a:avLst/>
          </a:prstGeom>
        </p:spPr>
      </p:sp>
      <p:sp>
        <p:nvSpPr>
          <p:cNvPr id="259"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God promises that He will give us a NEW HEART!! What an amazing promise this is!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How do we get it? </a:t>
            </a:r>
            <a:endParaRPr b="0" lang="en-US" sz="2800" spc="-1" strike="noStrike">
              <a:latin typeface="Raleway"/>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PlaceHolder 1"/>
          <p:cNvSpPr>
            <a:spLocks noGrp="1"/>
          </p:cNvSpPr>
          <p:nvPr>
            <p:ph type="sldImg"/>
          </p:nvPr>
        </p:nvSpPr>
        <p:spPr>
          <a:xfrm>
            <a:off x="533520" y="718560"/>
            <a:ext cx="6704640" cy="3771360"/>
          </a:xfrm>
          <a:prstGeom prst="rect">
            <a:avLst/>
          </a:prstGeom>
        </p:spPr>
      </p:sp>
      <p:sp>
        <p:nvSpPr>
          <p:cNvPr id="26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Psalm 51:10,11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Create in me a clean </a:t>
            </a:r>
            <a:r>
              <a:rPr b="1" lang="en-US" sz="2800" spc="-1" strike="noStrike">
                <a:solidFill>
                  <a:srgbClr val="3465a4"/>
                </a:solidFill>
                <a:latin typeface="Raleway"/>
                <a:ea typeface="Raleway"/>
              </a:rPr>
              <a:t>heart</a:t>
            </a:r>
            <a:r>
              <a:rPr b="0" lang="en-US" sz="2800" spc="-1" strike="noStrike">
                <a:solidFill>
                  <a:srgbClr val="3465a4"/>
                </a:solidFill>
                <a:latin typeface="Raleway"/>
                <a:ea typeface="Raleway"/>
              </a:rPr>
              <a:t>, O God, and renew a steadfast spirit within me. (11) Do not cast me away from Your presence, and do not take Your </a:t>
            </a:r>
            <a:r>
              <a:rPr b="1" lang="en-US" sz="2800" spc="-1" strike="noStrike">
                <a:solidFill>
                  <a:srgbClr val="3465a4"/>
                </a:solidFill>
                <a:latin typeface="Raleway"/>
                <a:ea typeface="Raleway"/>
              </a:rPr>
              <a:t>Holy Spirit</a:t>
            </a:r>
            <a:r>
              <a:rPr b="0" lang="en-US" sz="2800" spc="-1" strike="noStrike">
                <a:solidFill>
                  <a:srgbClr val="3465a4"/>
                </a:solidFill>
                <a:latin typeface="Raleway"/>
                <a:ea typeface="Raleway"/>
              </a:rPr>
              <a:t> from me.</a:t>
            </a:r>
            <a:endParaRPr b="0" lang="en-US" sz="2800" spc="-1" strike="noStrike">
              <a:latin typeface="Raleway"/>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PlaceHolder 1"/>
          <p:cNvSpPr>
            <a:spLocks noGrp="1"/>
          </p:cNvSpPr>
          <p:nvPr>
            <p:ph type="sldImg"/>
          </p:nvPr>
        </p:nvSpPr>
        <p:spPr>
          <a:xfrm>
            <a:off x="533520" y="718560"/>
            <a:ext cx="6704640" cy="3771360"/>
          </a:xfrm>
          <a:prstGeom prst="rect">
            <a:avLst/>
          </a:prstGeom>
        </p:spPr>
      </p:sp>
      <p:sp>
        <p:nvSpPr>
          <p:cNvPr id="263" name="PlaceHolder 2"/>
          <p:cNvSpPr>
            <a:spLocks noGrp="1"/>
          </p:cNvSpPr>
          <p:nvPr>
            <p:ph type="body"/>
          </p:nvPr>
        </p:nvSpPr>
        <p:spPr>
          <a:xfrm>
            <a:off x="457200" y="4752000"/>
            <a:ext cx="70866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King David’s prayer after his fall is an example of genuine repentance. He didn’t try to excuse his sin or escape the results. He wanted forgiveness, but also a pure heart. He wanted to get back in harmony and connection with God. A new heart isn’t just an emotional experience. When Jesus becomes the center of a person’s life, they have new thoughts, goals, and motives. God changes them from the inside out. Pride and selfishness die. </a:t>
            </a:r>
            <a:endParaRPr b="0" lang="en-US" sz="2800" spc="-1" strike="noStrike">
              <a:latin typeface="Raleway"/>
            </a:endParaRPr>
          </a:p>
          <a:p>
            <a:r>
              <a:rPr b="0" lang="en-US" sz="2800" spc="-1" strike="noStrike">
                <a:solidFill>
                  <a:srgbClr val="ff0000"/>
                </a:solidFill>
                <a:latin typeface="Raleway"/>
              </a:rPr>
              <a:t>   </a:t>
            </a:r>
            <a:r>
              <a:rPr b="0" lang="en-US" sz="2800" spc="-1" strike="noStrike">
                <a:solidFill>
                  <a:srgbClr val="ff0000"/>
                </a:solidFill>
                <a:latin typeface="Raleway"/>
              </a:rPr>
              <a:t>What does this new life look like?</a:t>
            </a:r>
            <a:endParaRPr b="0" lang="en-US" sz="2800" spc="-1" strike="noStrike">
              <a:latin typeface="Raleway"/>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4" name="PlaceHolder 1"/>
          <p:cNvSpPr>
            <a:spLocks noGrp="1"/>
          </p:cNvSpPr>
          <p:nvPr>
            <p:ph type="sldImg"/>
          </p:nvPr>
        </p:nvSpPr>
        <p:spPr>
          <a:xfrm>
            <a:off x="533520" y="718560"/>
            <a:ext cx="6704640" cy="3771360"/>
          </a:xfrm>
          <a:prstGeom prst="rect">
            <a:avLst/>
          </a:prstGeom>
        </p:spPr>
      </p:sp>
      <p:sp>
        <p:nvSpPr>
          <p:cNvPr id="265"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Psalm 40:8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i="1" lang="en-US" sz="2800" spc="-1" strike="noStrike">
                <a:solidFill>
                  <a:srgbClr val="24408e"/>
                </a:solidFill>
                <a:latin typeface="Raleway"/>
                <a:ea typeface="Raleway"/>
              </a:rPr>
              <a:t> “ </a:t>
            </a:r>
            <a:r>
              <a:rPr b="0" lang="en-US" sz="2800" spc="-1" strike="noStrike">
                <a:solidFill>
                  <a:srgbClr val="24408e"/>
                </a:solidFill>
                <a:latin typeface="Raleway"/>
                <a:ea typeface="Raleway"/>
              </a:rPr>
              <a:t>I</a:t>
            </a:r>
            <a:r>
              <a:rPr b="0" lang="en-US" sz="2800" spc="-1" strike="noStrike">
                <a:solidFill>
                  <a:srgbClr val="3465a4"/>
                </a:solidFill>
                <a:latin typeface="Raleway"/>
                <a:ea typeface="Raleway"/>
              </a:rPr>
              <a:t> </a:t>
            </a:r>
            <a:r>
              <a:rPr b="1" lang="en-US" sz="2800" spc="-1" strike="noStrike">
                <a:solidFill>
                  <a:srgbClr val="3465a4"/>
                </a:solidFill>
                <a:latin typeface="Raleway"/>
                <a:ea typeface="Raleway"/>
              </a:rPr>
              <a:t>delight</a:t>
            </a:r>
            <a:r>
              <a:rPr b="0" lang="en-US" sz="2800" spc="-1" strike="noStrike">
                <a:solidFill>
                  <a:srgbClr val="3465a4"/>
                </a:solidFill>
                <a:latin typeface="Raleway"/>
                <a:ea typeface="Raleway"/>
              </a:rPr>
              <a:t> to do Your will, O my God, and Your </a:t>
            </a:r>
            <a:r>
              <a:rPr b="1" lang="en-US" sz="2800" spc="-1" strike="noStrike">
                <a:solidFill>
                  <a:srgbClr val="3465a4"/>
                </a:solidFill>
                <a:latin typeface="Raleway"/>
                <a:ea typeface="Raleway"/>
              </a:rPr>
              <a:t>law</a:t>
            </a:r>
            <a:r>
              <a:rPr b="0" lang="en-US" sz="2800" spc="-1" strike="noStrike">
                <a:solidFill>
                  <a:srgbClr val="3465a4"/>
                </a:solidFill>
                <a:latin typeface="Raleway"/>
                <a:ea typeface="Raleway"/>
              </a:rPr>
              <a:t> is within my heart.”</a:t>
            </a:r>
            <a:endParaRPr b="0" lang="en-US" sz="2800" spc="-1" strike="noStrike">
              <a:latin typeface="Raleway"/>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6" name="PlaceHolder 1"/>
          <p:cNvSpPr>
            <a:spLocks noGrp="1"/>
          </p:cNvSpPr>
          <p:nvPr>
            <p:ph type="sldImg"/>
          </p:nvPr>
        </p:nvSpPr>
        <p:spPr>
          <a:xfrm>
            <a:off x="533520" y="718560"/>
            <a:ext cx="6704640" cy="3771360"/>
          </a:xfrm>
          <a:prstGeom prst="rect">
            <a:avLst/>
          </a:prstGeom>
        </p:spPr>
      </p:sp>
      <p:sp>
        <p:nvSpPr>
          <p:cNvPr id="267" name="PlaceHolder 2"/>
          <p:cNvSpPr>
            <a:spLocks noGrp="1"/>
          </p:cNvSpPr>
          <p:nvPr>
            <p:ph type="body"/>
          </p:nvPr>
        </p:nvSpPr>
        <p:spPr>
          <a:xfrm>
            <a:off x="349200" y="4752000"/>
            <a:ext cx="7086600" cy="5846760"/>
          </a:xfrm>
          <a:prstGeom prst="rect">
            <a:avLst/>
          </a:prstGeom>
        </p:spPr>
        <p:txBody>
          <a:bodyPr lIns="0" rIns="0" tIns="0" bIns="0">
            <a:noAutofit/>
          </a:bodyPr>
          <a:p>
            <a:r>
              <a:rPr b="0" lang="en-US" sz="2800" spc="-1" strike="noStrike">
                <a:latin typeface="Raleway"/>
              </a:rPr>
              <a:t>   </a:t>
            </a:r>
            <a:r>
              <a:rPr b="0" lang="en-US" sz="2800" spc="-1" strike="noStrike">
                <a:latin typeface="Raleway"/>
              </a:rPr>
              <a:t>The amazing thing about God writing His law on our hearts is that it changes us so that we WANT to obey Him! We find DELIGHT in walking in God’s ways, being in His will! Instead of trying to </a:t>
            </a:r>
            <a:r>
              <a:rPr b="0" i="1" lang="en-US" sz="2800" spc="-1" strike="noStrike">
                <a:latin typeface="Raleway"/>
              </a:rPr>
              <a:t>force</a:t>
            </a:r>
            <a:r>
              <a:rPr b="0" lang="en-US" sz="2800" spc="-1" strike="noStrike">
                <a:latin typeface="Raleway"/>
              </a:rPr>
              <a:t> ourselves to do the right thing, it becomes our own thought and desire. Sin becomes distasteful and even  hateful to us. As we allow God to change us, we realize that we are becoming different from the inside out!</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Where does this kind of repentance come from?</a:t>
            </a:r>
            <a:r>
              <a:rPr b="0" lang="en-US" sz="2800" spc="-1" strike="noStrike">
                <a:latin typeface="Raleway"/>
              </a:rPr>
              <a:t> </a:t>
            </a:r>
            <a:endParaRPr b="0" lang="en-US" sz="28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 name="PlaceHolder 1"/>
          <p:cNvSpPr>
            <a:spLocks noGrp="1"/>
          </p:cNvSpPr>
          <p:nvPr>
            <p:ph type="sldImg"/>
          </p:nvPr>
        </p:nvSpPr>
        <p:spPr>
          <a:xfrm>
            <a:off x="533520" y="718560"/>
            <a:ext cx="6704640" cy="3771360"/>
          </a:xfrm>
          <a:prstGeom prst="rect">
            <a:avLst/>
          </a:prstGeom>
        </p:spPr>
      </p:sp>
      <p:sp>
        <p:nvSpPr>
          <p:cNvPr id="269" name="PlaceHolder 2"/>
          <p:cNvSpPr>
            <a:spLocks noGrp="1"/>
          </p:cNvSpPr>
          <p:nvPr>
            <p:ph type="body"/>
          </p:nvPr>
        </p:nvSpPr>
        <p:spPr>
          <a:xfrm>
            <a:off x="457200" y="4752000"/>
            <a:ext cx="70866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Romans 2:4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Or do you despise the riches of His goodness, forbearance, and longsuffering, not knowing that the </a:t>
            </a:r>
            <a:r>
              <a:rPr b="1" lang="en-US" sz="2800" spc="-1" strike="noStrike">
                <a:solidFill>
                  <a:srgbClr val="3465a4"/>
                </a:solidFill>
                <a:latin typeface="Raleway"/>
                <a:ea typeface="Raleway"/>
              </a:rPr>
              <a:t>goodness</a:t>
            </a:r>
            <a:r>
              <a:rPr b="0" lang="en-US" sz="2800" spc="-1" strike="noStrike">
                <a:solidFill>
                  <a:srgbClr val="3465a4"/>
                </a:solidFill>
                <a:latin typeface="Raleway"/>
                <a:ea typeface="Raleway"/>
              </a:rPr>
              <a:t> of God leads you to </a:t>
            </a:r>
            <a:r>
              <a:rPr b="1" lang="en-US" sz="2800" spc="-1" strike="noStrike">
                <a:solidFill>
                  <a:srgbClr val="3465a4"/>
                </a:solidFill>
                <a:latin typeface="Raleway"/>
                <a:ea typeface="Raleway"/>
              </a:rPr>
              <a:t>repentance</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PlaceHolder 1"/>
          <p:cNvSpPr>
            <a:spLocks noGrp="1"/>
          </p:cNvSpPr>
          <p:nvPr>
            <p:ph type="sldImg"/>
          </p:nvPr>
        </p:nvSpPr>
        <p:spPr>
          <a:xfrm>
            <a:off x="533520" y="718560"/>
            <a:ext cx="6704640" cy="3771360"/>
          </a:xfrm>
          <a:prstGeom prst="rect">
            <a:avLst/>
          </a:prstGeom>
        </p:spPr>
      </p:sp>
      <p:sp>
        <p:nvSpPr>
          <p:cNvPr id="271" name="PlaceHolder 2"/>
          <p:cNvSpPr>
            <a:spLocks noGrp="1"/>
          </p:cNvSpPr>
          <p:nvPr>
            <p:ph type="body"/>
          </p:nvPr>
        </p:nvSpPr>
        <p:spPr>
          <a:xfrm>
            <a:off x="457200" y="4629240"/>
            <a:ext cx="7086600" cy="54291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When we think about the cross, it becomes a little window into the pain  and grief that sin has brought to the heart of God since its beginning. God feels all the misery that sin has brought. We start to realize what our sins have cost Jesus, and the enormity of His sacrifice for us. He risked everything</a:t>
            </a:r>
            <a:r>
              <a:rPr b="0" lang="en-US" sz="2800" spc="-1" strike="noStrike">
                <a:solidFill>
                  <a:srgbClr val="1c1e21"/>
                </a:solidFill>
                <a:latin typeface="Raleway"/>
                <a:ea typeface="inherit;Times New Roman"/>
              </a:rPr>
              <a:t>—</a:t>
            </a:r>
            <a:r>
              <a:rPr b="0" lang="en-US" sz="2600" spc="-1" strike="noStrike">
                <a:latin typeface="Raleway"/>
                <a:ea typeface="Microsoft YaHei"/>
              </a:rPr>
              <a:t>put it all on the line</a:t>
            </a:r>
            <a:r>
              <a:rPr b="0" lang="en-US" sz="2800" spc="-1" strike="noStrike">
                <a:solidFill>
                  <a:srgbClr val="1c1e21"/>
                </a:solidFill>
                <a:latin typeface="Raleway"/>
                <a:ea typeface="inherit;Times New Roman"/>
              </a:rPr>
              <a:t>—</a:t>
            </a:r>
            <a:r>
              <a:rPr b="0" lang="en-US" sz="2600" spc="-1" strike="noStrike">
                <a:latin typeface="Raleway"/>
              </a:rPr>
              <a:t>for us. We can’t even wrap our minds around the magnitude of His sacrifice. The more we think about the plan that He put into operation for our redemption, the more we are drawn to Him.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What happens to our sins when we repent?</a:t>
            </a:r>
            <a:endParaRPr b="0" lang="en-US" sz="2600" spc="-1" strike="noStrike">
              <a:latin typeface="Raleway"/>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2" name="PlaceHolder 1"/>
          <p:cNvSpPr>
            <a:spLocks noGrp="1"/>
          </p:cNvSpPr>
          <p:nvPr>
            <p:ph type="sldImg"/>
          </p:nvPr>
        </p:nvSpPr>
        <p:spPr>
          <a:xfrm>
            <a:off x="533520" y="718560"/>
            <a:ext cx="6704640" cy="3771360"/>
          </a:xfrm>
          <a:prstGeom prst="rect">
            <a:avLst/>
          </a:prstGeom>
        </p:spPr>
      </p:sp>
      <p:sp>
        <p:nvSpPr>
          <p:cNvPr id="27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Acts 3:19</a:t>
            </a:r>
            <a:endParaRPr b="0" lang="en-US" sz="2800" spc="-1" strike="noStrike">
              <a:latin typeface="Raleway"/>
            </a:endParaRPr>
          </a:p>
          <a:p>
            <a:pPr>
              <a:lnSpc>
                <a:spcPct val="100000"/>
              </a:lnSpc>
            </a:pPr>
            <a:r>
              <a:rPr b="1" lang="en-US" sz="2800" spc="-1" strike="noStrike">
                <a:solidFill>
                  <a:srgbClr val="3465a4"/>
                </a:solidFill>
                <a:latin typeface="Raleway"/>
                <a:ea typeface="Raleway"/>
              </a:rPr>
              <a:t>   </a:t>
            </a:r>
            <a:r>
              <a:rPr b="1" lang="en-US" sz="2800" spc="-1" strike="noStrike">
                <a:solidFill>
                  <a:srgbClr val="24408e"/>
                </a:solidFill>
                <a:latin typeface="Raleway"/>
                <a:ea typeface="Raleway"/>
              </a:rPr>
              <a:t>Repent</a:t>
            </a:r>
            <a:r>
              <a:rPr b="0" lang="en-US" sz="2800" spc="-1" strike="noStrike">
                <a:solidFill>
                  <a:srgbClr val="24408e"/>
                </a:solidFill>
                <a:latin typeface="Raleway"/>
                <a:ea typeface="Raleway"/>
              </a:rPr>
              <a:t> therefore and be </a:t>
            </a:r>
            <a:r>
              <a:rPr b="1" lang="en-US" sz="2800" spc="-1" strike="noStrike">
                <a:solidFill>
                  <a:srgbClr val="24408e"/>
                </a:solidFill>
                <a:latin typeface="Raleway"/>
                <a:ea typeface="Raleway"/>
              </a:rPr>
              <a:t>converted</a:t>
            </a:r>
            <a:r>
              <a:rPr b="0" lang="en-US" sz="2800" spc="-1" strike="noStrike">
                <a:solidFill>
                  <a:srgbClr val="24408e"/>
                </a:solidFill>
                <a:latin typeface="Raleway"/>
                <a:ea typeface="Raleway"/>
              </a:rPr>
              <a:t>, </a:t>
            </a:r>
            <a:r>
              <a:rPr b="0" lang="en-US" sz="2800" spc="-12" strike="noStrike">
                <a:solidFill>
                  <a:srgbClr val="24408e"/>
                </a:solidFill>
                <a:latin typeface="Raleway"/>
                <a:ea typeface="Raleway"/>
              </a:rPr>
              <a:t>that your sins may be </a:t>
            </a:r>
            <a:r>
              <a:rPr b="1" lang="en-US" sz="2800" spc="-12" strike="noStrike">
                <a:solidFill>
                  <a:srgbClr val="24408e"/>
                </a:solidFill>
                <a:latin typeface="Raleway"/>
                <a:ea typeface="Raleway"/>
              </a:rPr>
              <a:t>blotted</a:t>
            </a:r>
            <a:r>
              <a:rPr b="0" lang="en-US" sz="2800" spc="-12" strike="noStrike">
                <a:solidFill>
                  <a:srgbClr val="24408e"/>
                </a:solidFill>
                <a:latin typeface="Raleway"/>
                <a:ea typeface="Raleway"/>
              </a:rPr>
              <a:t> out, so that times of refreshing may come from the presence of the Lord</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4" name="PlaceHolder 1"/>
          <p:cNvSpPr>
            <a:spLocks noGrp="1"/>
          </p:cNvSpPr>
          <p:nvPr>
            <p:ph type="sldImg"/>
          </p:nvPr>
        </p:nvSpPr>
        <p:spPr>
          <a:xfrm>
            <a:off x="533520" y="718560"/>
            <a:ext cx="6704640" cy="3771360"/>
          </a:xfrm>
          <a:prstGeom prst="rect">
            <a:avLst/>
          </a:prstGeom>
        </p:spPr>
      </p:sp>
      <p:sp>
        <p:nvSpPr>
          <p:cNvPr id="275" name="PlaceHolder 2"/>
          <p:cNvSpPr>
            <a:spLocks noGrp="1"/>
          </p:cNvSpPr>
          <p:nvPr>
            <p:ph type="body"/>
          </p:nvPr>
        </p:nvSpPr>
        <p:spPr>
          <a:xfrm>
            <a:off x="264600" y="4572000"/>
            <a:ext cx="7315200" cy="58467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This is when the miracle happens! When a person completely gives themselves up to Jesus, a supernatural transformation happens </a:t>
            </a:r>
            <a:r>
              <a:rPr b="0" lang="en-US" sz="2800" spc="-1" strike="noStrike">
                <a:solidFill>
                  <a:srgbClr val="1c1e21"/>
                </a:solidFill>
                <a:latin typeface="Raleway"/>
                <a:ea typeface="inherit;Times New Roman"/>
              </a:rPr>
              <a:t>—</a:t>
            </a:r>
            <a:r>
              <a:rPr b="0" lang="en-US" sz="2600" spc="-1" strike="noStrike">
                <a:latin typeface="Raleway"/>
              </a:rPr>
              <a:t>something we could never do for ourselves. We become connected to the life and power of God. We have chosen Jesus, and by the power of faith He lives in us as He has promised to do. This is our protection against evil. Those who don’t choose Jesus remain in the kingdom of darkness. Jesus is the Light, given to all who will receive Him.</a:t>
            </a:r>
            <a:r>
              <a:rPr b="0" lang="en-US" sz="2600" spc="-1" strike="noStrike" baseline="33000">
                <a:latin typeface="Raleway"/>
              </a:rPr>
              <a:t>8</a:t>
            </a:r>
            <a:r>
              <a:rPr b="0" lang="en-US" sz="2600" spc="-1" strike="noStrike">
                <a:latin typeface="Raleway"/>
              </a:rPr>
              <a:t>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What do we have to do in order for our sins to be forgiven?</a:t>
            </a:r>
            <a:r>
              <a:rPr b="0" lang="en-US" sz="2600" spc="-1" strike="noStrike">
                <a:latin typeface="Raleway"/>
              </a:rPr>
              <a:t> </a:t>
            </a:r>
            <a:r>
              <a:rPr b="0" lang="en-US" sz="2800" spc="-1" strike="noStrike">
                <a:latin typeface="Raleway"/>
              </a:rPr>
              <a:t>                                    </a:t>
            </a:r>
            <a:endParaRPr b="0" lang="en-US" sz="2800" spc="-1" strike="noStrike">
              <a:latin typeface="Raleway"/>
            </a:endParaRPr>
          </a:p>
          <a:p>
            <a:endParaRPr b="0" lang="en-US" sz="2800" spc="-1" strike="noStrike">
              <a:latin typeface="Raleway"/>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PlaceHolder 1"/>
          <p:cNvSpPr>
            <a:spLocks noGrp="1"/>
          </p:cNvSpPr>
          <p:nvPr>
            <p:ph type="sldImg"/>
          </p:nvPr>
        </p:nvSpPr>
        <p:spPr>
          <a:xfrm>
            <a:off x="533520" y="718560"/>
            <a:ext cx="6704640" cy="3771360"/>
          </a:xfrm>
          <a:prstGeom prst="rect">
            <a:avLst/>
          </a:prstGeom>
        </p:spPr>
      </p:sp>
      <p:sp>
        <p:nvSpPr>
          <p:cNvPr id="277"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Proverbs 28:13</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He who </a:t>
            </a:r>
            <a:r>
              <a:rPr b="1" lang="en-US" sz="2800" spc="-1" strike="noStrike">
                <a:solidFill>
                  <a:srgbClr val="3465a4"/>
                </a:solidFill>
                <a:latin typeface="Raleway"/>
                <a:ea typeface="Raleway"/>
              </a:rPr>
              <a:t>covers</a:t>
            </a:r>
            <a:r>
              <a:rPr b="0" lang="en-US" sz="2800" spc="-1" strike="noStrike">
                <a:solidFill>
                  <a:srgbClr val="3465a4"/>
                </a:solidFill>
                <a:latin typeface="Raleway"/>
                <a:ea typeface="Raleway"/>
              </a:rPr>
              <a:t> his sins will not prosper, but whoever </a:t>
            </a:r>
            <a:r>
              <a:rPr b="1" lang="en-US" sz="2800" spc="-1" strike="noStrike">
                <a:solidFill>
                  <a:srgbClr val="3465a4"/>
                </a:solidFill>
                <a:latin typeface="Raleway"/>
                <a:ea typeface="Raleway"/>
              </a:rPr>
              <a:t>confesses</a:t>
            </a:r>
            <a:r>
              <a:rPr b="0" lang="en-US" sz="2800" spc="-1" strike="noStrike">
                <a:solidFill>
                  <a:srgbClr val="3465a4"/>
                </a:solidFill>
                <a:latin typeface="Raleway"/>
                <a:ea typeface="Raleway"/>
              </a:rPr>
              <a:t> and </a:t>
            </a:r>
            <a:r>
              <a:rPr b="1" lang="en-US" sz="2800" spc="-1" strike="noStrike">
                <a:solidFill>
                  <a:srgbClr val="3465a4"/>
                </a:solidFill>
                <a:latin typeface="Raleway"/>
                <a:ea typeface="Raleway"/>
              </a:rPr>
              <a:t>forsakes</a:t>
            </a:r>
            <a:r>
              <a:rPr b="0" lang="en-US" sz="2800" spc="-1" strike="noStrike">
                <a:solidFill>
                  <a:srgbClr val="3465a4"/>
                </a:solidFill>
                <a:latin typeface="Raleway"/>
                <a:ea typeface="Raleway"/>
              </a:rPr>
              <a:t> them will have mercy.</a:t>
            </a:r>
            <a:endParaRPr b="0" lang="en-US" sz="2800" spc="-1" strike="noStrike">
              <a:latin typeface="Raleway"/>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8" name="PlaceHolder 1"/>
          <p:cNvSpPr>
            <a:spLocks noGrp="1"/>
          </p:cNvSpPr>
          <p:nvPr>
            <p:ph type="sldImg"/>
          </p:nvPr>
        </p:nvSpPr>
        <p:spPr>
          <a:xfrm>
            <a:off x="533520" y="718560"/>
            <a:ext cx="6704640" cy="3771360"/>
          </a:xfrm>
          <a:prstGeom prst="rect">
            <a:avLst/>
          </a:prstGeom>
        </p:spPr>
      </p:sp>
      <p:sp>
        <p:nvSpPr>
          <p:cNvPr id="279" name="PlaceHolder 2"/>
          <p:cNvSpPr>
            <a:spLocks noGrp="1"/>
          </p:cNvSpPr>
          <p:nvPr>
            <p:ph type="body"/>
          </p:nvPr>
        </p:nvSpPr>
        <p:spPr>
          <a:xfrm>
            <a:off x="169200" y="4752000"/>
            <a:ext cx="7423200" cy="5600160"/>
          </a:xfrm>
          <a:prstGeom prst="rect">
            <a:avLst/>
          </a:prstGeom>
        </p:spPr>
        <p:txBody>
          <a:bodyPr lIns="0" rIns="0" tIns="0" bIns="0">
            <a:noAutofit/>
          </a:bodyPr>
          <a:p>
            <a:r>
              <a:rPr b="0" lang="en-US" sz="2500" spc="-1" strike="noStrike">
                <a:latin typeface="Raleway"/>
              </a:rPr>
              <a:t>   </a:t>
            </a:r>
            <a:r>
              <a:rPr b="0" lang="en-US" sz="2500" spc="-1" strike="noStrike">
                <a:latin typeface="Raleway"/>
              </a:rPr>
              <a:t>No painful penance or long pilgrimage is required to atone for sin. The conditions are simply confessing and forsaking our sin. Confession must be voluntary and to the point, without making any excuse. We take responsibility for the specific offense. Sin should be confessed to God and to the individual who has suffered injury (if that is the case), or just to God. Some sins may be of a public nature and should be confessed publicly.   </a:t>
            </a:r>
            <a:r>
              <a:rPr b="0" lang="en-US" sz="2500" spc="-1" strike="noStrike">
                <a:latin typeface="Raleway"/>
              </a:rPr>
              <a:t>	</a:t>
            </a:r>
            <a:r>
              <a:rPr b="0" lang="en-US" sz="2500" spc="-1" strike="noStrike">
                <a:latin typeface="Raleway"/>
              </a:rPr>
              <a:t>	</a:t>
            </a:r>
            <a:r>
              <a:rPr b="0" lang="en-US" sz="2500" spc="-1" strike="noStrike">
                <a:latin typeface="Raleway"/>
              </a:rPr>
              <a:t>	</a:t>
            </a:r>
            <a:r>
              <a:rPr b="0" lang="en-US" sz="2500" spc="-1" strike="noStrike">
                <a:latin typeface="Raleway"/>
              </a:rPr>
              <a:t>     Confession is not acceptable to God unless one also turns away from the sin. Reformation shows the reality of repentance. </a:t>
            </a:r>
            <a:endParaRPr b="0" lang="en-US" sz="2500" spc="-1" strike="noStrike">
              <a:latin typeface="Raleway"/>
            </a:endParaRPr>
          </a:p>
          <a:p>
            <a:r>
              <a:rPr b="0" lang="en-US" sz="2500" spc="-1" strike="noStrike">
                <a:solidFill>
                  <a:srgbClr val="ff0000"/>
                </a:solidFill>
                <a:latin typeface="Raleway"/>
              </a:rPr>
              <a:t>   </a:t>
            </a:r>
            <a:r>
              <a:rPr b="0" lang="en-US" sz="2500" spc="-1" strike="noStrike">
                <a:solidFill>
                  <a:srgbClr val="ff0000"/>
                </a:solidFill>
                <a:latin typeface="Raleway"/>
              </a:rPr>
              <a:t>What does Jesus do for us when we confess our sins?</a:t>
            </a:r>
            <a:endParaRPr b="0" lang="en-US" sz="2500" spc="-1" strike="noStrike">
              <a:latin typeface="Raleway"/>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PlaceHolder 1"/>
          <p:cNvSpPr>
            <a:spLocks noGrp="1"/>
          </p:cNvSpPr>
          <p:nvPr>
            <p:ph type="sldImg"/>
          </p:nvPr>
        </p:nvSpPr>
        <p:spPr>
          <a:xfrm>
            <a:off x="533520" y="718560"/>
            <a:ext cx="6704640" cy="3771360"/>
          </a:xfrm>
          <a:prstGeom prst="rect">
            <a:avLst/>
          </a:prstGeom>
        </p:spPr>
      </p:sp>
      <p:sp>
        <p:nvSpPr>
          <p:cNvPr id="28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1 John 1:9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If we confess our sins, He is faithful and just to </a:t>
            </a:r>
            <a:r>
              <a:rPr b="1" lang="en-US" sz="2800" spc="-1" strike="noStrike">
                <a:solidFill>
                  <a:srgbClr val="3465a4"/>
                </a:solidFill>
                <a:latin typeface="Raleway"/>
                <a:ea typeface="Raleway"/>
              </a:rPr>
              <a:t>forgive</a:t>
            </a:r>
            <a:r>
              <a:rPr b="0" lang="en-US" sz="2800" spc="-1" strike="noStrike">
                <a:solidFill>
                  <a:srgbClr val="3465a4"/>
                </a:solidFill>
                <a:latin typeface="Raleway"/>
                <a:ea typeface="Raleway"/>
              </a:rPr>
              <a:t> us our sins and to </a:t>
            </a:r>
            <a:r>
              <a:rPr b="1" lang="en-US" sz="2800" spc="-1" strike="noStrike">
                <a:solidFill>
                  <a:srgbClr val="3465a4"/>
                </a:solidFill>
                <a:latin typeface="Raleway"/>
                <a:ea typeface="Raleway"/>
              </a:rPr>
              <a:t>cleanse</a:t>
            </a:r>
            <a:r>
              <a:rPr b="0" lang="en-US" sz="2800" spc="-1" strike="noStrike">
                <a:solidFill>
                  <a:srgbClr val="3465a4"/>
                </a:solidFill>
                <a:latin typeface="Raleway"/>
                <a:ea typeface="Raleway"/>
              </a:rPr>
              <a:t> us from all unrighteousness.</a:t>
            </a:r>
            <a:endParaRPr b="0" lang="en-US" sz="2800" spc="-1" strike="noStrike">
              <a:latin typeface="Raleway"/>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PlaceHolder 1"/>
          <p:cNvSpPr>
            <a:spLocks noGrp="1"/>
          </p:cNvSpPr>
          <p:nvPr>
            <p:ph type="sldImg"/>
          </p:nvPr>
        </p:nvSpPr>
        <p:spPr>
          <a:xfrm>
            <a:off x="533520" y="718560"/>
            <a:ext cx="6704640" cy="3771360"/>
          </a:xfrm>
          <a:prstGeom prst="rect">
            <a:avLst/>
          </a:prstGeom>
        </p:spPr>
      </p:sp>
      <p:sp>
        <p:nvSpPr>
          <p:cNvPr id="283" name="PlaceHolder 2"/>
          <p:cNvSpPr>
            <a:spLocks noGrp="1"/>
          </p:cNvSpPr>
          <p:nvPr>
            <p:ph type="body"/>
          </p:nvPr>
        </p:nvSpPr>
        <p:spPr>
          <a:xfrm>
            <a:off x="277200" y="4634640"/>
            <a:ext cx="7315200" cy="5279760"/>
          </a:xfrm>
          <a:prstGeom prst="rect">
            <a:avLst/>
          </a:prstGeom>
        </p:spPr>
        <p:txBody>
          <a:bodyPr lIns="0" rIns="0" tIns="0" bIns="0">
            <a:noAutofit/>
          </a:bodyPr>
          <a:p>
            <a:pPr>
              <a:lnSpc>
                <a:spcPct val="100000"/>
              </a:lnSpc>
            </a:pPr>
            <a:r>
              <a:rPr b="0" lang="en-US" sz="2800" spc="-1" strike="noStrike">
                <a:latin typeface="Raleway"/>
              </a:rPr>
              <a:t>   </a:t>
            </a:r>
            <a:r>
              <a:rPr b="0" lang="en-US" sz="2800" spc="-1" strike="noStrike">
                <a:latin typeface="Raleway"/>
              </a:rPr>
              <a:t>Jesus is able </a:t>
            </a:r>
            <a:r>
              <a:rPr b="0" i="1" lang="en-US" sz="2800" spc="-1" strike="noStrike">
                <a:latin typeface="Raleway"/>
              </a:rPr>
              <a:t>“to save completely those who come to God through him, because he always lives to intercede for them.” </a:t>
            </a:r>
            <a:r>
              <a:rPr b="0" i="1" lang="en-US" sz="2800" spc="-1" strike="noStrike" baseline="33000">
                <a:latin typeface="Raleway"/>
              </a:rPr>
              <a:t>9</a:t>
            </a:r>
            <a:r>
              <a:rPr b="0" lang="en-US" sz="2800" spc="-1" strike="noStrike">
                <a:latin typeface="Raleway"/>
              </a:rPr>
              <a:t> Satan is always trying to discourage and destroy us,  but Jesus throws our sins into the deepest sea and says He will never remember them again. He washes us clean, lifts us up and gives us a song of praise to sing. We can let go of guilt and shame, and be free and happy because we are children of God. We are secure in His love and protection.</a:t>
            </a:r>
            <a:endParaRPr b="0" lang="en-US" sz="2800" spc="-1" strike="noStrike">
              <a:latin typeface="Raleway"/>
            </a:endParaRPr>
          </a:p>
          <a:p>
            <a:pPr>
              <a:lnSpc>
                <a:spcPct val="100000"/>
              </a:lnSpc>
            </a:pPr>
            <a:r>
              <a:rPr b="0" lang="en-US" sz="2800" spc="-1" strike="noStrike">
                <a:latin typeface="Raleway"/>
              </a:rPr>
              <a:t>   </a:t>
            </a:r>
            <a:r>
              <a:rPr b="0" lang="en-US" sz="2800" spc="-1" strike="noStrike">
                <a:solidFill>
                  <a:srgbClr val="ff0000"/>
                </a:solidFill>
                <a:latin typeface="Raleway"/>
              </a:rPr>
              <a:t>How do we stay in this condition?</a:t>
            </a:r>
            <a:endParaRPr b="0" lang="en-US" sz="2800" spc="-1" strike="noStrike">
              <a:latin typeface="Raleway"/>
            </a:endParaRPr>
          </a:p>
          <a:p>
            <a:pPr>
              <a:lnSpc>
                <a:spcPct val="100000"/>
              </a:lnSpc>
            </a:pPr>
            <a:endParaRPr b="0" lang="en-US" sz="2800" spc="-1" strike="noStrike">
              <a:latin typeface="Raleway"/>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4" name="PlaceHolder 1"/>
          <p:cNvSpPr>
            <a:spLocks noGrp="1"/>
          </p:cNvSpPr>
          <p:nvPr>
            <p:ph type="sldImg"/>
          </p:nvPr>
        </p:nvSpPr>
        <p:spPr>
          <a:xfrm>
            <a:off x="533520" y="718560"/>
            <a:ext cx="6704640" cy="3771360"/>
          </a:xfrm>
          <a:prstGeom prst="rect">
            <a:avLst/>
          </a:prstGeom>
        </p:spPr>
      </p:sp>
      <p:sp>
        <p:nvSpPr>
          <p:cNvPr id="285"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James 4:7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Therefore </a:t>
            </a:r>
            <a:r>
              <a:rPr b="1" lang="en-US" sz="2800" spc="-1" strike="noStrike">
                <a:solidFill>
                  <a:srgbClr val="3465a4"/>
                </a:solidFill>
                <a:latin typeface="Raleway"/>
                <a:ea typeface="Raleway"/>
              </a:rPr>
              <a:t>submit</a:t>
            </a:r>
            <a:r>
              <a:rPr b="0" lang="en-US" sz="2800" spc="-1" strike="noStrike">
                <a:solidFill>
                  <a:srgbClr val="3465a4"/>
                </a:solidFill>
                <a:latin typeface="Raleway"/>
                <a:ea typeface="Raleway"/>
              </a:rPr>
              <a:t> to God. Resist the devil and he will flee from you.</a:t>
            </a:r>
            <a:endParaRPr b="0" lang="en-US" sz="2800" spc="-1" strike="noStrike">
              <a:latin typeface="Raleway"/>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PlaceHolder 1"/>
          <p:cNvSpPr>
            <a:spLocks noGrp="1"/>
          </p:cNvSpPr>
          <p:nvPr>
            <p:ph type="sldImg"/>
          </p:nvPr>
        </p:nvSpPr>
        <p:spPr>
          <a:xfrm>
            <a:off x="533520" y="718560"/>
            <a:ext cx="6704640" cy="3771360"/>
          </a:xfrm>
          <a:prstGeom prst="rect">
            <a:avLst/>
          </a:prstGeom>
        </p:spPr>
      </p:sp>
      <p:sp>
        <p:nvSpPr>
          <p:cNvPr id="287" name="PlaceHolder 2"/>
          <p:cNvSpPr>
            <a:spLocks noGrp="1"/>
          </p:cNvSpPr>
          <p:nvPr>
            <p:ph type="body"/>
          </p:nvPr>
        </p:nvSpPr>
        <p:spPr>
          <a:xfrm>
            <a:off x="457200" y="4752000"/>
            <a:ext cx="7086600" cy="5429160"/>
          </a:xfrm>
          <a:prstGeom prst="rect">
            <a:avLst/>
          </a:prstGeom>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In submitting to God, we align ourselves with Him in a way that lets Him transform our life. </a:t>
            </a:r>
            <a:r>
              <a:rPr b="0" i="1" lang="en-US" sz="2800" spc="-1" strike="noStrike">
                <a:latin typeface="Raleway"/>
                <a:ea typeface="Microsoft YaHei"/>
              </a:rPr>
              <a:t>Willing, intelligent, and complete surrender </a:t>
            </a:r>
            <a:r>
              <a:rPr b="0" lang="en-US" sz="2800" spc="-1" strike="noStrike">
                <a:latin typeface="Raleway"/>
                <a:ea typeface="Microsoft YaHei"/>
              </a:rPr>
              <a:t> is the key. In doing this, we are choosing to be set free from the chains of sin that bind us, and enter the glorious liberty that God’s children enjoy. We can’t hang on to anything that would separate us from God. We are either totally His</a:t>
            </a:r>
            <a:r>
              <a:rPr b="0" lang="en-US" sz="2800" spc="-1" strike="noStrike">
                <a:solidFill>
                  <a:srgbClr val="1c1e21"/>
                </a:solidFill>
                <a:latin typeface="Raleway"/>
                <a:ea typeface="inherit;Times New Roman"/>
              </a:rPr>
              <a:t>—</a:t>
            </a:r>
            <a:r>
              <a:rPr b="0" i="1" lang="en-US" sz="2800" spc="-1" strike="noStrike">
                <a:latin typeface="Raleway"/>
                <a:ea typeface="Microsoft YaHei"/>
              </a:rPr>
              <a:t>all in</a:t>
            </a:r>
            <a:r>
              <a:rPr b="0" lang="en-US" sz="2800" spc="-1" strike="noStrike">
                <a:solidFill>
                  <a:srgbClr val="1c1e21"/>
                </a:solidFill>
                <a:latin typeface="Raleway"/>
                <a:ea typeface="inherit;Times New Roman"/>
              </a:rPr>
              <a:t>—</a:t>
            </a:r>
            <a:r>
              <a:rPr b="0" lang="en-US" sz="2800" spc="-1" strike="noStrike">
                <a:latin typeface="Raleway"/>
              </a:rPr>
              <a:t>or not His at all. He doesn’t want a divided heart, or lipservice without genuine love.         </a:t>
            </a:r>
            <a:r>
              <a:rPr b="0" lang="en-US" sz="2800" spc="-1" strike="noStrike">
                <a:solidFill>
                  <a:srgbClr val="ff0000"/>
                </a:solidFill>
                <a:latin typeface="Raleway"/>
              </a:rPr>
              <a:t>So what do we give up when we do this?</a:t>
            </a:r>
            <a:endParaRPr b="0" lang="en-US" sz="2800" spc="-1" strike="noStrike">
              <a:latin typeface="Raleway"/>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PlaceHolder 1"/>
          <p:cNvSpPr>
            <a:spLocks noGrp="1"/>
          </p:cNvSpPr>
          <p:nvPr>
            <p:ph type="sldImg"/>
          </p:nvPr>
        </p:nvSpPr>
        <p:spPr>
          <a:xfrm>
            <a:off x="533520" y="718560"/>
            <a:ext cx="6704640" cy="3771360"/>
          </a:xfrm>
          <a:prstGeom prst="rect">
            <a:avLst/>
          </a:prstGeom>
        </p:spPr>
      </p:sp>
      <p:sp>
        <p:nvSpPr>
          <p:cNvPr id="289"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Proverbs 23:26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My son, give me your </a:t>
            </a:r>
            <a:r>
              <a:rPr b="1" lang="en-US" sz="2800" spc="-1" strike="noStrike">
                <a:solidFill>
                  <a:srgbClr val="3465a4"/>
                </a:solidFill>
                <a:latin typeface="Raleway"/>
                <a:ea typeface="Raleway"/>
              </a:rPr>
              <a:t>heart</a:t>
            </a:r>
            <a:r>
              <a:rPr b="0" lang="en-US" sz="2800" spc="-1" strike="noStrike">
                <a:solidFill>
                  <a:srgbClr val="3465a4"/>
                </a:solidFill>
                <a:latin typeface="Raleway"/>
                <a:ea typeface="Raleway"/>
              </a:rPr>
              <a:t>, and let your eyes observe my ways.</a:t>
            </a:r>
            <a:endParaRPr b="0" lang="en-US" sz="2800" spc="-1" strike="noStrike">
              <a:latin typeface="Raleway"/>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PlaceHolder 1"/>
          <p:cNvSpPr>
            <a:spLocks noGrp="1"/>
          </p:cNvSpPr>
          <p:nvPr>
            <p:ph type="sldImg"/>
          </p:nvPr>
        </p:nvSpPr>
        <p:spPr>
          <a:xfrm>
            <a:off x="533520" y="718560"/>
            <a:ext cx="6704640" cy="3771360"/>
          </a:xfrm>
          <a:prstGeom prst="rect">
            <a:avLst/>
          </a:prstGeom>
        </p:spPr>
      </p:sp>
      <p:sp>
        <p:nvSpPr>
          <p:cNvPr id="291" name="PlaceHolder 2"/>
          <p:cNvSpPr>
            <a:spLocks noGrp="1"/>
          </p:cNvSpPr>
          <p:nvPr>
            <p:ph type="body"/>
          </p:nvPr>
        </p:nvSpPr>
        <p:spPr>
          <a:xfrm>
            <a:off x="349200" y="4752000"/>
            <a:ext cx="7086600" cy="5257800"/>
          </a:xfrm>
          <a:prstGeom prst="rect">
            <a:avLst/>
          </a:prstGeom>
        </p:spPr>
        <p:txBody>
          <a:bodyPr lIns="0" rIns="0" tIns="0" bIns="0">
            <a:noAutofit/>
          </a:bodyPr>
          <a:p>
            <a:r>
              <a:rPr b="0" lang="en-US" sz="2700" spc="-1" strike="noStrike">
                <a:latin typeface="Raleway"/>
              </a:rPr>
              <a:t>   </a:t>
            </a:r>
            <a:r>
              <a:rPr b="0" lang="en-US" sz="2700" spc="-1" strike="noStrike">
                <a:latin typeface="Raleway"/>
              </a:rPr>
              <a:t>Jesus gave up everything for us. All we have to give Him in return is our heart, polluted with sin, for Him to cleanse and give back to us, clean and pure. He doesn’t ask us to give up anything that is in our best interest to hang onto. No real joy is found in walking down forbidden paths. Sin only leads to misery and destruction. All heaven is interested in our </a:t>
            </a:r>
            <a:r>
              <a:rPr b="1" lang="en-US" sz="2700" spc="-1" strike="noStrike">
                <a:latin typeface="Raleway"/>
              </a:rPr>
              <a:t>happiness</a:t>
            </a:r>
            <a:r>
              <a:rPr b="0" lang="en-US" sz="2700" spc="-1" strike="noStrike">
                <a:latin typeface="Raleway"/>
              </a:rPr>
              <a:t>, for now and eternity. Jesus came to give us genuine joy and peace, to free us from guilt and worry.</a:t>
            </a:r>
            <a:endParaRPr b="0" lang="en-US" sz="2700" spc="-1" strike="noStrike">
              <a:latin typeface="Raleway"/>
            </a:endParaRPr>
          </a:p>
          <a:p>
            <a:r>
              <a:rPr b="0" lang="en-US" sz="2700" spc="-1" strike="noStrike">
                <a:latin typeface="Raleway"/>
              </a:rPr>
              <a:t>   </a:t>
            </a:r>
            <a:r>
              <a:rPr b="0" lang="en-US" sz="2700" spc="-1" strike="noStrike">
                <a:solidFill>
                  <a:srgbClr val="ff0000"/>
                </a:solidFill>
                <a:latin typeface="Raleway"/>
              </a:rPr>
              <a:t>How do we make this surrender?</a:t>
            </a:r>
            <a:endParaRPr b="0" lang="en-US" sz="2700" spc="-1" strike="noStrike">
              <a:latin typeface="Raleway"/>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2" name="PlaceHolder 1"/>
          <p:cNvSpPr>
            <a:spLocks noGrp="1"/>
          </p:cNvSpPr>
          <p:nvPr>
            <p:ph type="sldImg"/>
          </p:nvPr>
        </p:nvSpPr>
        <p:spPr>
          <a:xfrm>
            <a:off x="533520" y="718560"/>
            <a:ext cx="6704640" cy="3771360"/>
          </a:xfrm>
          <a:prstGeom prst="rect">
            <a:avLst/>
          </a:prstGeom>
        </p:spPr>
      </p:sp>
      <p:sp>
        <p:nvSpPr>
          <p:cNvPr id="29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Proverbs 3:5-7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Trust in the Lord with </a:t>
            </a:r>
            <a:r>
              <a:rPr b="1" lang="en-US" sz="2800" spc="-1" strike="noStrike">
                <a:solidFill>
                  <a:srgbClr val="3465a4"/>
                </a:solidFill>
                <a:latin typeface="Raleway"/>
                <a:ea typeface="Raleway"/>
              </a:rPr>
              <a:t>all</a:t>
            </a:r>
            <a:r>
              <a:rPr b="0" lang="en-US" sz="2800" spc="-1" strike="noStrike">
                <a:solidFill>
                  <a:srgbClr val="3465a4"/>
                </a:solidFill>
                <a:latin typeface="Raleway"/>
                <a:ea typeface="Raleway"/>
              </a:rPr>
              <a:t> your heart, and lean not on your own understanding; (6) In </a:t>
            </a:r>
            <a:r>
              <a:rPr b="1" lang="en-US" sz="2800" spc="-1" strike="noStrike">
                <a:solidFill>
                  <a:srgbClr val="3465a4"/>
                </a:solidFill>
                <a:latin typeface="Raleway"/>
                <a:ea typeface="Raleway"/>
              </a:rPr>
              <a:t>all</a:t>
            </a:r>
            <a:r>
              <a:rPr b="0" lang="en-US" sz="2800" spc="-1" strike="noStrike">
                <a:solidFill>
                  <a:srgbClr val="3465a4"/>
                </a:solidFill>
                <a:latin typeface="Raleway"/>
                <a:ea typeface="Raleway"/>
              </a:rPr>
              <a:t> your ways acknowledge Him, and He shall </a:t>
            </a:r>
            <a:r>
              <a:rPr b="1" lang="en-US" sz="2800" spc="-1" strike="noStrike">
                <a:solidFill>
                  <a:srgbClr val="3465a4"/>
                </a:solidFill>
                <a:latin typeface="Raleway"/>
                <a:ea typeface="Raleway"/>
              </a:rPr>
              <a:t>direct</a:t>
            </a:r>
            <a:r>
              <a:rPr b="0" lang="en-US" sz="2800" spc="-1" strike="noStrike">
                <a:solidFill>
                  <a:srgbClr val="3465a4"/>
                </a:solidFill>
                <a:latin typeface="Raleway"/>
                <a:ea typeface="Raleway"/>
              </a:rPr>
              <a:t> your paths. (7) Do not be wise in your own eyes; fear the Lord and </a:t>
            </a:r>
            <a:r>
              <a:rPr b="1" lang="en-US" sz="2800" spc="-1" strike="noStrike">
                <a:solidFill>
                  <a:srgbClr val="3465a4"/>
                </a:solidFill>
                <a:latin typeface="Raleway"/>
                <a:ea typeface="Raleway"/>
              </a:rPr>
              <a:t>depart</a:t>
            </a:r>
            <a:r>
              <a:rPr b="0" lang="en-US" sz="2800" spc="-1" strike="noStrike">
                <a:solidFill>
                  <a:srgbClr val="3465a4"/>
                </a:solidFill>
                <a:latin typeface="Raleway"/>
                <a:ea typeface="Raleway"/>
              </a:rPr>
              <a:t> from evil.</a:t>
            </a:r>
            <a:endParaRPr b="0" lang="en-US" sz="2800" spc="-1" strike="noStrike">
              <a:latin typeface="Raleway"/>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PlaceHolder 1"/>
          <p:cNvSpPr>
            <a:spLocks noGrp="1"/>
          </p:cNvSpPr>
          <p:nvPr>
            <p:ph type="sldImg"/>
          </p:nvPr>
        </p:nvSpPr>
        <p:spPr>
          <a:xfrm>
            <a:off x="533520" y="718560"/>
            <a:ext cx="6704640" cy="3771360"/>
          </a:xfrm>
          <a:prstGeom prst="rect">
            <a:avLst/>
          </a:prstGeom>
        </p:spPr>
      </p:sp>
      <p:sp>
        <p:nvSpPr>
          <p:cNvPr id="295" name="PlaceHolder 2"/>
          <p:cNvSpPr>
            <a:spLocks noGrp="1"/>
          </p:cNvSpPr>
          <p:nvPr>
            <p:ph type="body"/>
          </p:nvPr>
        </p:nvSpPr>
        <p:spPr>
          <a:xfrm>
            <a:off x="457200" y="4752000"/>
            <a:ext cx="7086600" cy="58467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Life consists of a series of choices. As </a:t>
            </a:r>
            <a:endParaRPr b="0" lang="en-US" sz="2600" spc="-1" strike="noStrike">
              <a:latin typeface="Raleway"/>
            </a:endParaRPr>
          </a:p>
          <a:p>
            <a:r>
              <a:rPr b="0" lang="en-US" sz="2600" spc="-1" strike="noStrike">
                <a:latin typeface="Raleway"/>
                <a:ea typeface="Microsoft YaHei"/>
              </a:rPr>
              <a:t>we recall our history of broken promises and failed resolutions, w</a:t>
            </a:r>
            <a:r>
              <a:rPr b="0" lang="en-US" sz="2600" spc="-1" strike="noStrike">
                <a:latin typeface="Raleway"/>
              </a:rPr>
              <a:t>e feel weak. Satan tempts us to think God might not accept us. Nothing is farther than the truth. God has given us the </a:t>
            </a:r>
            <a:r>
              <a:rPr b="1" lang="en-US" sz="2600" spc="-1" strike="noStrike">
                <a:latin typeface="Raleway"/>
              </a:rPr>
              <a:t>power of choice. </a:t>
            </a:r>
            <a:r>
              <a:rPr b="0" lang="en-US" sz="2600" spc="-1" strike="noStrike">
                <a:latin typeface="Raleway"/>
              </a:rPr>
              <a:t>At every step, we can put our </a:t>
            </a:r>
            <a:r>
              <a:rPr b="1" lang="en-US" sz="2600" spc="-1" strike="noStrike">
                <a:latin typeface="Raleway"/>
              </a:rPr>
              <a:t>will</a:t>
            </a:r>
            <a:r>
              <a:rPr b="0" lang="en-US" sz="2600" spc="-1" strike="noStrike">
                <a:latin typeface="Raleway"/>
              </a:rPr>
              <a:t> on His side. With every known choice, we can say “Yes” to God, and </a:t>
            </a:r>
            <a:r>
              <a:rPr b="1" lang="en-US" sz="2600" spc="-1" strike="noStrike">
                <a:latin typeface="Raleway"/>
              </a:rPr>
              <a:t>He will keep His promise to work in us</a:t>
            </a:r>
            <a:r>
              <a:rPr b="0" i="1" lang="en-US" sz="2600" spc="-1" strike="noStrike">
                <a:latin typeface="Raleway"/>
              </a:rPr>
              <a:t>, </a:t>
            </a:r>
            <a:r>
              <a:rPr b="0" lang="en-US" sz="2600" spc="-1" strike="noStrike">
                <a:latin typeface="Raleway"/>
              </a:rPr>
              <a:t>bringing</a:t>
            </a:r>
            <a:r>
              <a:rPr b="0" lang="en-US" sz="2600" spc="-1" strike="noStrike">
                <a:latin typeface="Raleway"/>
              </a:rPr>
              <a:t> the things we </a:t>
            </a:r>
            <a:r>
              <a:rPr b="1" lang="en-US" sz="2600" spc="-1" strike="noStrike">
                <a:latin typeface="Raleway"/>
              </a:rPr>
              <a:t>choose</a:t>
            </a:r>
            <a:r>
              <a:rPr b="0" lang="en-US" sz="2600" spc="-1" strike="noStrike">
                <a:latin typeface="Raleway"/>
              </a:rPr>
              <a:t> and the things we </a:t>
            </a:r>
            <a:r>
              <a:rPr b="1" lang="en-US" sz="2600" spc="-1" strike="noStrike">
                <a:latin typeface="Raleway"/>
              </a:rPr>
              <a:t>do</a:t>
            </a:r>
            <a:r>
              <a:rPr b="0" lang="en-US" sz="2600" spc="-1" strike="noStrike">
                <a:latin typeface="Raleway"/>
              </a:rPr>
              <a:t> into alignment with</a:t>
            </a:r>
            <a:r>
              <a:rPr b="0" lang="en-US" sz="2600" spc="-1" strike="noStrike">
                <a:latin typeface="Raleway"/>
              </a:rPr>
              <a:t> His will for us.</a:t>
            </a:r>
            <a:r>
              <a:rPr b="0" lang="en-US" sz="2600" spc="-1" strike="noStrike" baseline="33000">
                <a:latin typeface="Raleway"/>
              </a:rPr>
              <a:t>10</a:t>
            </a:r>
            <a:r>
              <a:rPr b="0" lang="en-US" sz="2600" spc="-1" strike="noStrike">
                <a:latin typeface="Raleway"/>
              </a:rPr>
              <a:t> </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How does He actually do this?</a:t>
            </a:r>
            <a:endParaRPr b="0" lang="en-US" sz="2600" spc="-1" strike="noStrike">
              <a:latin typeface="Raleway"/>
            </a:endParaRPr>
          </a:p>
          <a:p>
            <a:endParaRPr b="0" lang="en-US" sz="2600" spc="-1" strike="noStrike">
              <a:latin typeface="Raleway"/>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PlaceHolder 1"/>
          <p:cNvSpPr>
            <a:spLocks noGrp="1"/>
          </p:cNvSpPr>
          <p:nvPr>
            <p:ph type="sldImg"/>
          </p:nvPr>
        </p:nvSpPr>
        <p:spPr>
          <a:xfrm>
            <a:off x="533520" y="718560"/>
            <a:ext cx="6704640" cy="3771360"/>
          </a:xfrm>
          <a:prstGeom prst="rect">
            <a:avLst/>
          </a:prstGeom>
        </p:spPr>
      </p:sp>
      <p:sp>
        <p:nvSpPr>
          <p:cNvPr id="297"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John 15:4,5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Abide in Me, and I in you. As the branch cannot bear fruit of itself, unless it abides in the vine, neither can you, unless you </a:t>
            </a:r>
            <a:r>
              <a:rPr b="1" lang="en-US" sz="2800" spc="-1" strike="noStrike">
                <a:solidFill>
                  <a:srgbClr val="3465a4"/>
                </a:solidFill>
                <a:latin typeface="Raleway"/>
                <a:ea typeface="Raleway"/>
              </a:rPr>
              <a:t>abide</a:t>
            </a:r>
            <a:r>
              <a:rPr b="0" lang="en-US" sz="2800" spc="-1" strike="noStrike">
                <a:solidFill>
                  <a:srgbClr val="3465a4"/>
                </a:solidFill>
                <a:latin typeface="Raleway"/>
                <a:ea typeface="Raleway"/>
              </a:rPr>
              <a:t> in Me. I am the vine, you are the branches. He who abides in Me, and I in him, bears much </a:t>
            </a:r>
            <a:r>
              <a:rPr b="1" lang="en-US" sz="2800" spc="-1" strike="noStrike">
                <a:solidFill>
                  <a:srgbClr val="3465a4"/>
                </a:solidFill>
                <a:latin typeface="Raleway"/>
                <a:ea typeface="Raleway"/>
              </a:rPr>
              <a:t>fruit</a:t>
            </a:r>
            <a:r>
              <a:rPr b="0" lang="en-US" sz="2800" spc="-1" strike="noStrike">
                <a:solidFill>
                  <a:srgbClr val="3465a4"/>
                </a:solidFill>
                <a:latin typeface="Raleway"/>
                <a:ea typeface="Raleway"/>
              </a:rPr>
              <a:t>; for without Me you can do </a:t>
            </a:r>
            <a:r>
              <a:rPr b="1" lang="en-US" sz="2800" spc="-1" strike="noStrike">
                <a:solidFill>
                  <a:srgbClr val="3465a4"/>
                </a:solidFill>
                <a:latin typeface="Raleway"/>
                <a:ea typeface="Raleway"/>
              </a:rPr>
              <a:t>nothing</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 name="PlaceHolder 1"/>
          <p:cNvSpPr>
            <a:spLocks noGrp="1"/>
          </p:cNvSpPr>
          <p:nvPr>
            <p:ph type="sldImg"/>
          </p:nvPr>
        </p:nvSpPr>
        <p:spPr>
          <a:xfrm>
            <a:off x="533520" y="718560"/>
            <a:ext cx="6704640" cy="3771360"/>
          </a:xfrm>
          <a:prstGeom prst="rect">
            <a:avLst/>
          </a:prstGeom>
        </p:spPr>
      </p:sp>
      <p:sp>
        <p:nvSpPr>
          <p:cNvPr id="299" name="PlaceHolder 2"/>
          <p:cNvSpPr>
            <a:spLocks noGrp="1"/>
          </p:cNvSpPr>
          <p:nvPr>
            <p:ph type="body"/>
          </p:nvPr>
        </p:nvSpPr>
        <p:spPr>
          <a:xfrm>
            <a:off x="457200" y="4752000"/>
            <a:ext cx="7086600" cy="4849200"/>
          </a:xfrm>
          <a:prstGeom prst="rect">
            <a:avLst/>
          </a:prstGeom>
        </p:spPr>
        <p:txBody>
          <a:bodyPr lIns="0" rIns="0" tIns="0" bIns="0">
            <a:noAutofit/>
          </a:bodyPr>
          <a:p>
            <a:r>
              <a:rPr b="0" lang="en-US" sz="2800" spc="-1" strike="noStrike">
                <a:latin typeface="Raleway"/>
              </a:rPr>
              <a:t>   </a:t>
            </a:r>
            <a:r>
              <a:rPr b="0" lang="en-US" sz="2800" spc="-1" strike="noStrike">
                <a:latin typeface="Raleway"/>
              </a:rPr>
              <a:t>When we become Christians, it is a new birth. We become connected to Jesus like a branch that is grafted onto the main plant. Connected to the Source of Life, we grow and develop like trees that grow buds, flowers, and fruit. We don’t have to plan how to do it, we just have to make sure we stay connected. </a:t>
            </a:r>
            <a:r>
              <a:rPr b="0" i="1" lang="en-US" sz="2800" spc="-1" strike="noStrike">
                <a:latin typeface="Raleway"/>
              </a:rPr>
              <a:t>“Without Me”</a:t>
            </a:r>
            <a:r>
              <a:rPr b="0" lang="en-US" sz="2800" spc="-1" strike="noStrike">
                <a:latin typeface="Raleway"/>
              </a:rPr>
              <a:t>, </a:t>
            </a:r>
            <a:r>
              <a:rPr b="0" lang="en-US" sz="2800" spc="-1" strike="noStrike">
                <a:latin typeface="Raleway"/>
              </a:rPr>
              <a:t>Jesus said, </a:t>
            </a:r>
            <a:r>
              <a:rPr b="0" i="1" lang="en-US" sz="2800" spc="-1" strike="noStrike">
                <a:latin typeface="Raleway"/>
              </a:rPr>
              <a:t>“you can do nothing.” </a:t>
            </a:r>
            <a:r>
              <a:rPr b="0" i="1" lang="en-US" sz="2800" spc="-1" strike="noStrike" baseline="33000">
                <a:latin typeface="Raleway"/>
              </a:rPr>
              <a:t>11</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dependent was Jesus on His Father when He was on earth?</a:t>
            </a:r>
            <a:endParaRPr b="0" lang="en-US" sz="2800" spc="-1" strike="noStrike">
              <a:latin typeface="Raleway"/>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 name="PlaceHolder 1"/>
          <p:cNvSpPr>
            <a:spLocks noGrp="1"/>
          </p:cNvSpPr>
          <p:nvPr>
            <p:ph type="sldImg"/>
          </p:nvPr>
        </p:nvSpPr>
        <p:spPr>
          <a:xfrm>
            <a:off x="533520" y="718560"/>
            <a:ext cx="6704640" cy="3771360"/>
          </a:xfrm>
          <a:prstGeom prst="rect">
            <a:avLst/>
          </a:prstGeom>
        </p:spPr>
      </p:sp>
      <p:sp>
        <p:nvSpPr>
          <p:cNvPr id="30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John 5:19</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Son can do </a:t>
            </a:r>
            <a:r>
              <a:rPr b="1" lang="en-US" sz="2800" spc="-1" strike="noStrike">
                <a:solidFill>
                  <a:srgbClr val="3465a4"/>
                </a:solidFill>
                <a:latin typeface="Raleway"/>
                <a:ea typeface="Raleway"/>
              </a:rPr>
              <a:t>nothing</a:t>
            </a:r>
            <a:r>
              <a:rPr b="0" lang="en-US" sz="2800" spc="-1" strike="noStrike">
                <a:solidFill>
                  <a:srgbClr val="3465a4"/>
                </a:solidFill>
                <a:latin typeface="Raleway"/>
                <a:ea typeface="Raleway"/>
              </a:rPr>
              <a:t> of Himself…</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John 14:24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word which you hear is not </a:t>
            </a:r>
            <a:r>
              <a:rPr b="1" lang="en-US" sz="2800" spc="-1" strike="noStrike">
                <a:solidFill>
                  <a:srgbClr val="3465a4"/>
                </a:solidFill>
                <a:latin typeface="Raleway"/>
                <a:ea typeface="Raleway"/>
              </a:rPr>
              <a:t>Mine</a:t>
            </a:r>
            <a:r>
              <a:rPr b="0" lang="en-US" sz="2800" spc="-1" strike="noStrike">
                <a:solidFill>
                  <a:srgbClr val="3465a4"/>
                </a:solidFill>
                <a:latin typeface="Raleway"/>
                <a:ea typeface="Raleway"/>
              </a:rPr>
              <a:t> but the Father’s who sent Me.</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John 6:57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 </a:t>
            </a:r>
            <a:r>
              <a:rPr b="1" lang="en-US" sz="2800" spc="-1" strike="noStrike">
                <a:solidFill>
                  <a:srgbClr val="3465a4"/>
                </a:solidFill>
                <a:latin typeface="Raleway"/>
                <a:ea typeface="Raleway"/>
              </a:rPr>
              <a:t>live</a:t>
            </a:r>
            <a:r>
              <a:rPr b="0" lang="en-US" sz="2800" spc="-1" strike="noStrike">
                <a:solidFill>
                  <a:srgbClr val="3465a4"/>
                </a:solidFill>
                <a:latin typeface="Raleway"/>
                <a:ea typeface="Raleway"/>
              </a:rPr>
              <a:t> because of the Father...</a:t>
            </a:r>
            <a:endParaRPr b="0" lang="en-US" sz="2800" spc="-1" strike="noStrike">
              <a:latin typeface="Raleway"/>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 name="PlaceHolder 1"/>
          <p:cNvSpPr>
            <a:spLocks noGrp="1"/>
          </p:cNvSpPr>
          <p:nvPr>
            <p:ph type="sldImg"/>
          </p:nvPr>
        </p:nvSpPr>
        <p:spPr>
          <a:xfrm>
            <a:off x="533520" y="718560"/>
            <a:ext cx="6704640" cy="3771360"/>
          </a:xfrm>
          <a:prstGeom prst="rect">
            <a:avLst/>
          </a:prstGeom>
        </p:spPr>
      </p:sp>
      <p:sp>
        <p:nvSpPr>
          <p:cNvPr id="303" name="PlaceHolder 2"/>
          <p:cNvSpPr>
            <a:spLocks noGrp="1"/>
          </p:cNvSpPr>
          <p:nvPr>
            <p:ph type="body"/>
          </p:nvPr>
        </p:nvSpPr>
        <p:spPr>
          <a:xfrm>
            <a:off x="457200" y="4752000"/>
            <a:ext cx="7086600" cy="5257800"/>
          </a:xfrm>
          <a:prstGeom prst="rect">
            <a:avLst/>
          </a:prstGeom>
        </p:spPr>
        <p:txBody>
          <a:bodyPr lIns="0" rIns="0" tIns="0" bIns="0">
            <a:noAutofit/>
          </a:bodyPr>
          <a:p>
            <a:r>
              <a:rPr b="0" lang="en-US" sz="2800" spc="-1" strike="noStrike">
                <a:latin typeface="Raleway"/>
              </a:rPr>
              <a:t>   </a:t>
            </a:r>
            <a:endParaRPr b="0" lang="en-US" sz="2800" spc="-1" strike="noStrike">
              <a:latin typeface="Raleway"/>
            </a:endParaRPr>
          </a:p>
        </p:txBody>
      </p:sp>
      <p:sp>
        <p:nvSpPr>
          <p:cNvPr id="304" name="TextShape 3"/>
          <p:cNvSpPr txBox="1"/>
          <p:nvPr/>
        </p:nvSpPr>
        <p:spPr>
          <a:xfrm>
            <a:off x="457560" y="4752360"/>
            <a:ext cx="7086600" cy="5257800"/>
          </a:xfrm>
          <a:prstGeom prst="rect">
            <a:avLst/>
          </a:prstGeom>
          <a:noFill/>
          <a:ln w="0">
            <a:noFill/>
          </a:ln>
        </p:spPr>
        <p:txBody>
          <a:bodyPr lIns="0" rIns="0" tIns="0" bIns="0">
            <a:noAutofit/>
          </a:bodyPr>
          <a:p>
            <a:r>
              <a:rPr b="0" lang="en-US" sz="2800" spc="-1" strike="noStrike">
                <a:latin typeface="Raleway"/>
                <a:ea typeface="Microsoft YaHei"/>
              </a:rPr>
              <a:t>   </a:t>
            </a:r>
            <a:r>
              <a:rPr b="0" lang="en-US" sz="2800" spc="-1" strike="noStrike">
                <a:latin typeface="Raleway"/>
                <a:ea typeface="Microsoft YaHei"/>
              </a:rPr>
              <a:t>Jesus described His dependence on His Father as an illustration of what our lives will be when we depend on Him the same way. As long as we stay connected to Jesus, He has promised to work in us </a:t>
            </a:r>
            <a:r>
              <a:rPr b="0" i="1" lang="en-US" sz="2800" spc="-1" strike="noStrike">
                <a:latin typeface="Raleway"/>
                <a:ea typeface="Microsoft YaHei"/>
              </a:rPr>
              <a:t>“both to will and to do for His good pleasure”</a:t>
            </a:r>
            <a:r>
              <a:rPr b="0" lang="en-US" sz="2800" spc="-1" strike="noStrike">
                <a:latin typeface="Raleway"/>
                <a:ea typeface="Microsoft YaHei"/>
              </a:rPr>
              <a:t> </a:t>
            </a:r>
            <a:r>
              <a:rPr b="0" lang="en-US" sz="2800" spc="-1" strike="noStrike" baseline="33000">
                <a:latin typeface="Raleway"/>
              </a:rPr>
              <a:t>10</a:t>
            </a:r>
            <a:r>
              <a:rPr b="0" lang="en-US" sz="2800" spc="-1" strike="noStrike">
                <a:latin typeface="Raleway"/>
              </a:rPr>
              <a:t> and to continue this work until He returns for us.</a:t>
            </a:r>
            <a:r>
              <a:rPr b="0" lang="en-US" sz="2800" spc="-1" strike="noStrike" baseline="33000">
                <a:latin typeface="Raleway"/>
              </a:rPr>
              <a:t>12</a:t>
            </a:r>
            <a:r>
              <a:rPr b="0" lang="en-US" sz="2800" spc="-1" strike="noStrike">
                <a:latin typeface="Raleway"/>
              </a:rPr>
              <a:t> This is how we grow as Christians. It is all </a:t>
            </a:r>
            <a:r>
              <a:rPr b="1" lang="en-US" sz="2800" spc="-1" strike="noStrike">
                <a:latin typeface="Raleway"/>
              </a:rPr>
              <a:t>Him</a:t>
            </a:r>
            <a:r>
              <a:rPr b="0" lang="en-US" sz="2800" spc="-1" strike="noStrike">
                <a:latin typeface="Raleway"/>
              </a:rPr>
              <a:t>, </a:t>
            </a:r>
            <a:r>
              <a:rPr b="1" lang="en-US" sz="2800" spc="-1" strike="noStrike">
                <a:latin typeface="Raleway"/>
              </a:rPr>
              <a:t>His</a:t>
            </a:r>
            <a:r>
              <a:rPr b="0" lang="en-US" sz="2800" spc="-1" strike="noStrike">
                <a:latin typeface="Raleway"/>
              </a:rPr>
              <a:t> life, </a:t>
            </a:r>
            <a:r>
              <a:rPr b="1" lang="en-US" sz="2800" spc="-1" strike="noStrike">
                <a:latin typeface="Raleway"/>
              </a:rPr>
              <a:t>His</a:t>
            </a:r>
            <a:r>
              <a:rPr b="0" lang="en-US" sz="2800" spc="-1" strike="noStrike">
                <a:latin typeface="Raleway"/>
              </a:rPr>
              <a:t> work in us. </a:t>
            </a:r>
            <a:r>
              <a:rPr b="0" lang="en-US" sz="2800" spc="-1" strike="noStrike">
                <a:latin typeface="Raleway"/>
              </a:rPr>
              <a:t>It is like we die, and He lives in us.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did Paul describe this exchange?</a:t>
            </a:r>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PlaceHolder 1"/>
          <p:cNvSpPr>
            <a:spLocks noGrp="1"/>
          </p:cNvSpPr>
          <p:nvPr>
            <p:ph type="sldImg"/>
          </p:nvPr>
        </p:nvSpPr>
        <p:spPr>
          <a:xfrm>
            <a:off x="533520" y="718560"/>
            <a:ext cx="6704640" cy="3771360"/>
          </a:xfrm>
          <a:prstGeom prst="rect">
            <a:avLst/>
          </a:prstGeom>
        </p:spPr>
      </p:sp>
      <p:sp>
        <p:nvSpPr>
          <p:cNvPr id="30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Galatians 2:20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 have been crucified with Christ; it is </a:t>
            </a:r>
            <a:r>
              <a:rPr b="1" lang="en-US" sz="2800" spc="-1" strike="noStrike">
                <a:solidFill>
                  <a:srgbClr val="3465a4"/>
                </a:solidFill>
                <a:latin typeface="Raleway"/>
                <a:ea typeface="Raleway"/>
              </a:rPr>
              <a:t>no longer</a:t>
            </a:r>
            <a:r>
              <a:rPr b="0" lang="en-US" sz="2800" spc="-1" strike="noStrike">
                <a:solidFill>
                  <a:srgbClr val="3465a4"/>
                </a:solidFill>
                <a:latin typeface="Raleway"/>
                <a:ea typeface="Raleway"/>
              </a:rPr>
              <a:t> I who live, but </a:t>
            </a:r>
            <a:r>
              <a:rPr b="1" lang="en-US" sz="2800" spc="-1" strike="noStrike">
                <a:solidFill>
                  <a:srgbClr val="3465a4"/>
                </a:solidFill>
                <a:latin typeface="Raleway"/>
                <a:ea typeface="Raleway"/>
              </a:rPr>
              <a:t>Christ</a:t>
            </a:r>
            <a:r>
              <a:rPr b="0" lang="en-US" sz="2800" spc="-1" strike="noStrike">
                <a:solidFill>
                  <a:srgbClr val="3465a4"/>
                </a:solidFill>
                <a:latin typeface="Raleway"/>
                <a:ea typeface="Raleway"/>
              </a:rPr>
              <a:t> lives in me; and </a:t>
            </a:r>
            <a:r>
              <a:rPr b="0" lang="en-US" sz="2800" spc="-26" strike="noStrike">
                <a:solidFill>
                  <a:srgbClr val="3465a4"/>
                </a:solidFill>
                <a:latin typeface="Raleway"/>
                <a:ea typeface="Raleway"/>
              </a:rPr>
              <a:t>the life which I now live in the flesh I live by </a:t>
            </a:r>
            <a:r>
              <a:rPr b="1" lang="en-US" sz="2800" spc="-26" strike="noStrike">
                <a:solidFill>
                  <a:srgbClr val="3465a4"/>
                </a:solidFill>
                <a:latin typeface="Raleway"/>
                <a:ea typeface="Raleway"/>
              </a:rPr>
              <a:t>faith</a:t>
            </a:r>
            <a:r>
              <a:rPr b="0" lang="en-US" sz="2800" spc="-26" strike="noStrike">
                <a:solidFill>
                  <a:srgbClr val="3465a4"/>
                </a:solidFill>
                <a:latin typeface="Raleway"/>
                <a:ea typeface="Raleway"/>
              </a:rPr>
              <a:t> in the Son of God, who loved me and gave Himself for me.</a:t>
            </a:r>
            <a:endParaRPr b="0" lang="en-US" sz="2800" spc="-1" strike="noStrike">
              <a:latin typeface="Raleway"/>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533520" y="718560"/>
            <a:ext cx="6704640" cy="3771360"/>
          </a:xfrm>
          <a:prstGeom prst="rect">
            <a:avLst/>
          </a:prstGeom>
        </p:spPr>
      </p:sp>
      <p:sp>
        <p:nvSpPr>
          <p:cNvPr id="308" name="PlaceHolder 2"/>
          <p:cNvSpPr>
            <a:spLocks noGrp="1"/>
          </p:cNvSpPr>
          <p:nvPr>
            <p:ph type="body"/>
          </p:nvPr>
        </p:nvSpPr>
        <p:spPr>
          <a:xfrm>
            <a:off x="457200" y="4608000"/>
            <a:ext cx="7086600" cy="54291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The apostle Paul said, </a:t>
            </a:r>
            <a:r>
              <a:rPr b="0" i="1" lang="en-US" sz="2600" spc="-1" strike="noStrike">
                <a:latin typeface="Raleway"/>
                <a:ea typeface="Microsoft YaHei"/>
              </a:rPr>
              <a:t>“I die daily.” </a:t>
            </a:r>
            <a:r>
              <a:rPr b="0" i="1" lang="en-US" sz="2600" spc="-1" strike="noStrike" baseline="33000">
                <a:latin typeface="Raleway"/>
                <a:ea typeface="Microsoft YaHei"/>
              </a:rPr>
              <a:t>13</a:t>
            </a:r>
            <a:r>
              <a:rPr b="0" lang="en-US" sz="2600" spc="-1" strike="noStrike">
                <a:latin typeface="Raleway"/>
                <a:ea typeface="Microsoft YaHei"/>
              </a:rPr>
              <a:t> When our sinful human nature dies and Jesus lives in us, it changes us. We don’t seek praise or prominence; our highest place is at Jesus’ feet. </a:t>
            </a:r>
            <a:r>
              <a:rPr b="0" lang="en-US" sz="2600" spc="-1" strike="noStrike">
                <a:latin typeface="Raleway"/>
              </a:rPr>
              <a:t>We have perfect trust in the One Who was nailed to the cross for us. We wait for Him to lead and guide us. We listen for His voice.  When we are treated badly, we remember that Jesus has taken our place. In death and in life He stands for us. His love crowds out the desire to pay back those who hurt us. </a:t>
            </a:r>
            <a:endParaRPr b="0" lang="en-US" sz="2600" spc="-1" strike="noStrike">
              <a:latin typeface="Raleway"/>
            </a:endParaRPr>
          </a:p>
          <a:p>
            <a:r>
              <a:rPr b="0" i="1" lang="en-US" sz="2600" spc="-1" strike="noStrike">
                <a:solidFill>
                  <a:srgbClr val="ff0000"/>
                </a:solidFill>
                <a:latin typeface="Raleway"/>
              </a:rPr>
              <a:t>   </a:t>
            </a:r>
            <a:r>
              <a:rPr b="0" lang="en-US" sz="2600" spc="-1" strike="noStrike">
                <a:solidFill>
                  <a:srgbClr val="ff0000"/>
                </a:solidFill>
                <a:latin typeface="Raleway"/>
              </a:rPr>
              <a:t>What does this love look like in real life?</a:t>
            </a:r>
            <a:endParaRPr b="0" lang="en-US" sz="2600" spc="-1" strike="noStrike">
              <a:latin typeface="Raleway"/>
            </a:endParaRPr>
          </a:p>
          <a:p>
            <a:endParaRPr b="0" lang="en-US" sz="2600" spc="-1" strike="noStrike">
              <a:latin typeface="Raleway"/>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PlaceHolder 1"/>
          <p:cNvSpPr>
            <a:spLocks noGrp="1"/>
          </p:cNvSpPr>
          <p:nvPr>
            <p:ph type="sldImg"/>
          </p:nvPr>
        </p:nvSpPr>
        <p:spPr>
          <a:xfrm>
            <a:off x="533520" y="718560"/>
            <a:ext cx="6704640" cy="3771360"/>
          </a:xfrm>
          <a:prstGeom prst="rect">
            <a:avLst/>
          </a:prstGeom>
        </p:spPr>
      </p:sp>
      <p:sp>
        <p:nvSpPr>
          <p:cNvPr id="31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Corinthians 13:4-8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Love suffers long and is </a:t>
            </a:r>
            <a:r>
              <a:rPr b="1" lang="en-US" sz="2800" spc="-1" strike="noStrike">
                <a:solidFill>
                  <a:srgbClr val="3465a4"/>
                </a:solidFill>
                <a:latin typeface="Raleway"/>
                <a:ea typeface="Raleway"/>
              </a:rPr>
              <a:t>kind</a:t>
            </a:r>
            <a:r>
              <a:rPr b="0" lang="en-US" sz="2800" spc="-1" strike="noStrike">
                <a:solidFill>
                  <a:srgbClr val="3465a4"/>
                </a:solidFill>
                <a:latin typeface="Raleway"/>
                <a:ea typeface="Raleway"/>
              </a:rPr>
              <a:t>; love does not envy; love does not </a:t>
            </a:r>
            <a:r>
              <a:rPr b="1" lang="en-US" sz="2800" spc="-1" strike="noStrike">
                <a:solidFill>
                  <a:srgbClr val="3465a4"/>
                </a:solidFill>
                <a:latin typeface="Raleway"/>
                <a:ea typeface="Raleway"/>
              </a:rPr>
              <a:t>parade</a:t>
            </a:r>
            <a:r>
              <a:rPr b="0" lang="en-US" sz="2800" spc="-1" strike="noStrike">
                <a:solidFill>
                  <a:srgbClr val="3465a4"/>
                </a:solidFill>
                <a:latin typeface="Raleway"/>
                <a:ea typeface="Raleway"/>
              </a:rPr>
              <a:t> itself, is not puffed up; (5) does not behave rudely, does not seek its own, is not provoked, thinks no </a:t>
            </a:r>
            <a:r>
              <a:rPr b="1" lang="en-US" sz="2800" spc="-1" strike="noStrike">
                <a:solidFill>
                  <a:srgbClr val="3465a4"/>
                </a:solidFill>
                <a:latin typeface="Raleway"/>
                <a:ea typeface="Raleway"/>
              </a:rPr>
              <a:t>evil</a:t>
            </a:r>
            <a:r>
              <a:rPr b="0" lang="en-US" sz="2800" spc="-1" strike="noStrike">
                <a:solidFill>
                  <a:srgbClr val="3465a4"/>
                </a:solidFill>
                <a:latin typeface="Raleway"/>
                <a:ea typeface="Raleway"/>
              </a:rPr>
              <a:t>; (6) does not rejoice in iniquity, but rejoices in the truth; (7) bears all things, believes all things, hopes all things, </a:t>
            </a:r>
            <a:r>
              <a:rPr b="1" lang="en-US" sz="2800" spc="-1" strike="noStrike">
                <a:solidFill>
                  <a:srgbClr val="3465a4"/>
                </a:solidFill>
                <a:latin typeface="Raleway"/>
                <a:ea typeface="Raleway"/>
              </a:rPr>
              <a:t>endures</a:t>
            </a:r>
            <a:r>
              <a:rPr b="0" lang="en-US" sz="2800" spc="-1" strike="noStrike">
                <a:solidFill>
                  <a:srgbClr val="3465a4"/>
                </a:solidFill>
                <a:latin typeface="Raleway"/>
                <a:ea typeface="Raleway"/>
              </a:rPr>
              <a:t> all things. (8) Love never fails...</a:t>
            </a:r>
            <a:endParaRPr b="0" lang="en-US" sz="2800" spc="-1" strike="noStrike">
              <a:latin typeface="Raleway"/>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PlaceHolder 1"/>
          <p:cNvSpPr>
            <a:spLocks noGrp="1"/>
          </p:cNvSpPr>
          <p:nvPr>
            <p:ph type="sldImg"/>
          </p:nvPr>
        </p:nvSpPr>
        <p:spPr>
          <a:xfrm>
            <a:off x="533520" y="718560"/>
            <a:ext cx="6704640" cy="3771360"/>
          </a:xfrm>
          <a:prstGeom prst="rect">
            <a:avLst/>
          </a:prstGeom>
        </p:spPr>
      </p:sp>
      <p:sp>
        <p:nvSpPr>
          <p:cNvPr id="31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First Corinthians thirteen is a great chapter to read often! It is a perfect description of the character of Jesus. He had a peace that nothing could disturb. While on earth, He lived in the atmosphere of heaven.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Is it possible for us to be like Jesus?</a:t>
            </a:r>
            <a:endParaRPr b="0" lang="en-US" sz="2800" spc="-1" strike="noStrike">
              <a:latin typeface="Raleway"/>
            </a:endParaRPr>
          </a:p>
          <a:p>
            <a:endParaRPr b="0" lang="en-US" sz="2800" spc="-1" strike="noStrike">
              <a:latin typeface="Raleway"/>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PlaceHolder 1"/>
          <p:cNvSpPr>
            <a:spLocks noGrp="1"/>
          </p:cNvSpPr>
          <p:nvPr>
            <p:ph type="sldImg"/>
          </p:nvPr>
        </p:nvSpPr>
        <p:spPr>
          <a:xfrm>
            <a:off x="533520" y="718560"/>
            <a:ext cx="6704640" cy="3771360"/>
          </a:xfrm>
          <a:prstGeom prst="rect">
            <a:avLst/>
          </a:prstGeom>
        </p:spPr>
      </p:sp>
      <p:sp>
        <p:nvSpPr>
          <p:cNvPr id="31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1 Peter 2:21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to this you were called, because Christ also suffered for us, leaving us an </a:t>
            </a:r>
            <a:r>
              <a:rPr b="1" lang="en-US" sz="2800" spc="-1" strike="noStrike">
                <a:solidFill>
                  <a:srgbClr val="3465a4"/>
                </a:solidFill>
                <a:latin typeface="Raleway"/>
                <a:ea typeface="Raleway"/>
              </a:rPr>
              <a:t>example</a:t>
            </a:r>
            <a:r>
              <a:rPr b="0" lang="en-US" sz="2800" spc="-1" strike="noStrike">
                <a:solidFill>
                  <a:srgbClr val="3465a4"/>
                </a:solidFill>
                <a:latin typeface="Raleway"/>
                <a:ea typeface="Raleway"/>
              </a:rPr>
              <a:t>, that you should </a:t>
            </a:r>
            <a:r>
              <a:rPr b="1" lang="en-US" sz="2800" spc="-1" strike="noStrike">
                <a:solidFill>
                  <a:srgbClr val="3465a4"/>
                </a:solidFill>
                <a:latin typeface="Raleway"/>
                <a:ea typeface="Raleway"/>
              </a:rPr>
              <a:t>follow</a:t>
            </a:r>
            <a:r>
              <a:rPr b="0" lang="en-US" sz="2800" spc="-1" strike="noStrike">
                <a:solidFill>
                  <a:srgbClr val="3465a4"/>
                </a:solidFill>
                <a:latin typeface="Raleway"/>
                <a:ea typeface="Raleway"/>
              </a:rPr>
              <a:t> His steps:</a:t>
            </a:r>
            <a:endParaRPr b="0" lang="en-US" sz="2800" spc="-1" strike="noStrike">
              <a:latin typeface="Raleway"/>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PlaceHolder 1"/>
          <p:cNvSpPr>
            <a:spLocks noGrp="1"/>
          </p:cNvSpPr>
          <p:nvPr>
            <p:ph type="sldImg"/>
          </p:nvPr>
        </p:nvSpPr>
        <p:spPr>
          <a:xfrm>
            <a:off x="533520" y="718560"/>
            <a:ext cx="6704640" cy="3771360"/>
          </a:xfrm>
          <a:prstGeom prst="rect">
            <a:avLst/>
          </a:prstGeom>
        </p:spPr>
      </p:sp>
      <p:sp>
        <p:nvSpPr>
          <p:cNvPr id="31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As we spend time studying Jesus’ life and character, we become more and more like Him. The process of continual renewal happens as long as we are in connection with Him.</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Is Jesus able to give us victory over sin?</a:t>
            </a:r>
            <a:endParaRPr b="0" lang="en-US" sz="2800" spc="-1" strike="noStrike">
              <a:latin typeface="Raleway"/>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PlaceHolder 1"/>
          <p:cNvSpPr>
            <a:spLocks noGrp="1"/>
          </p:cNvSpPr>
          <p:nvPr>
            <p:ph type="sldImg"/>
          </p:nvPr>
        </p:nvSpPr>
        <p:spPr>
          <a:xfrm>
            <a:off x="533520" y="718560"/>
            <a:ext cx="6704640" cy="3771360"/>
          </a:xfrm>
          <a:prstGeom prst="rect">
            <a:avLst/>
          </a:prstGeom>
        </p:spPr>
      </p:sp>
      <p:sp>
        <p:nvSpPr>
          <p:cNvPr id="31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John 3:5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you know that He was manifested to take away our </a:t>
            </a:r>
            <a:r>
              <a:rPr b="1" lang="en-US" sz="2800" spc="-1" strike="noStrike">
                <a:solidFill>
                  <a:srgbClr val="3465a4"/>
                </a:solidFill>
                <a:latin typeface="Raleway"/>
                <a:ea typeface="Raleway"/>
              </a:rPr>
              <a:t>sins</a:t>
            </a:r>
            <a:r>
              <a:rPr b="0" lang="en-US" sz="2800" spc="-1" strike="noStrike">
                <a:solidFill>
                  <a:srgbClr val="3465a4"/>
                </a:solidFill>
                <a:latin typeface="Raleway"/>
                <a:ea typeface="Raleway"/>
              </a:rPr>
              <a:t>, and in Him there is no </a:t>
            </a:r>
            <a:r>
              <a:rPr b="1" lang="en-US" sz="2800" spc="-1" strike="noStrike">
                <a:solidFill>
                  <a:srgbClr val="3465a4"/>
                </a:solidFill>
                <a:latin typeface="Raleway"/>
                <a:ea typeface="Raleway"/>
              </a:rPr>
              <a:t>sin</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PlaceHolder 1"/>
          <p:cNvSpPr>
            <a:spLocks noGrp="1"/>
          </p:cNvSpPr>
          <p:nvPr>
            <p:ph type="sldImg"/>
          </p:nvPr>
        </p:nvSpPr>
        <p:spPr>
          <a:xfrm>
            <a:off x="533520" y="718560"/>
            <a:ext cx="6704640" cy="3771360"/>
          </a:xfrm>
          <a:prstGeom prst="rect">
            <a:avLst/>
          </a:prstGeom>
        </p:spPr>
      </p:sp>
      <p:sp>
        <p:nvSpPr>
          <p:cNvPr id="32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Jesus came to save us not IN our sins but FROM them.</a:t>
            </a:r>
            <a:r>
              <a:rPr b="0" lang="en-US" sz="2800" spc="-1" strike="noStrike" baseline="33000">
                <a:latin typeface="Raleway"/>
              </a:rPr>
              <a:t>14</a:t>
            </a:r>
            <a:r>
              <a:rPr b="0" lang="en-US" sz="2800" spc="-1" strike="noStrike">
                <a:latin typeface="Raleway"/>
              </a:rPr>
              <a:t> He enables us to </a:t>
            </a:r>
            <a:r>
              <a:rPr b="0" i="1" lang="en-US" sz="2800" spc="-1" strike="noStrike">
                <a:latin typeface="Raleway"/>
              </a:rPr>
              <a:t>“walk in newness of life”. </a:t>
            </a:r>
            <a:r>
              <a:rPr b="0" lang="en-US" sz="2800" spc="-1" strike="noStrike" baseline="33000">
                <a:latin typeface="Raleway"/>
              </a:rPr>
              <a:t>15</a:t>
            </a:r>
            <a:r>
              <a:rPr b="0" lang="en-US" sz="2800" spc="-1" strike="noStrike">
                <a:latin typeface="Raleway"/>
              </a:rPr>
              <a:t> He is able to keep us from falling and to</a:t>
            </a:r>
            <a:r>
              <a:rPr b="0" lang="en-US" sz="2800" spc="-1" strike="noStrike">
                <a:latin typeface="Raleway"/>
              </a:rPr>
              <a:t> present us </a:t>
            </a:r>
            <a:r>
              <a:rPr b="0" i="1" lang="en-US" sz="2800" spc="-1" strike="noStrike">
                <a:latin typeface="Raleway"/>
              </a:rPr>
              <a:t>“faultless before the presence of His glory with exceeding joy.” </a:t>
            </a:r>
            <a:r>
              <a:rPr b="0" i="1" lang="en-US" sz="2800" spc="-1" strike="noStrike" baseline="33000">
                <a:latin typeface="Raleway"/>
              </a:rPr>
              <a:t>16</a:t>
            </a:r>
            <a:r>
              <a:rPr b="0" lang="en-US" sz="2800" spc="-1" strike="noStrike">
                <a:latin typeface="Raleway"/>
              </a:rPr>
              <a:t>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Does this mean we keep His commandments?</a:t>
            </a:r>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PlaceHolder 1"/>
          <p:cNvSpPr>
            <a:spLocks noGrp="1"/>
          </p:cNvSpPr>
          <p:nvPr>
            <p:ph type="sldImg"/>
          </p:nvPr>
        </p:nvSpPr>
        <p:spPr>
          <a:xfrm>
            <a:off x="533520" y="718560"/>
            <a:ext cx="6704640" cy="3771360"/>
          </a:xfrm>
          <a:prstGeom prst="rect">
            <a:avLst/>
          </a:prstGeom>
        </p:spPr>
      </p:sp>
      <p:sp>
        <p:nvSpPr>
          <p:cNvPr id="32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Revelation 22:14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Blessed are those who do His </a:t>
            </a:r>
            <a:r>
              <a:rPr b="1" lang="en-US" sz="2800" spc="-1" strike="noStrike">
                <a:solidFill>
                  <a:srgbClr val="3465a4"/>
                </a:solidFill>
                <a:latin typeface="Raleway"/>
                <a:ea typeface="Raleway"/>
              </a:rPr>
              <a:t>commandments</a:t>
            </a:r>
            <a:r>
              <a:rPr b="0" lang="en-US" sz="2800" spc="-1" strike="noStrike">
                <a:solidFill>
                  <a:srgbClr val="3465a4"/>
                </a:solidFill>
                <a:latin typeface="Raleway"/>
                <a:ea typeface="Raleway"/>
              </a:rPr>
              <a:t>, that they may have the right to the tree of life, and may enter through the gates into the city.</a:t>
            </a:r>
            <a:endParaRPr b="0" lang="en-US" sz="2800" spc="-1" strike="noStrike">
              <a:latin typeface="Raleway"/>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PlaceHolder 1"/>
          <p:cNvSpPr>
            <a:spLocks noGrp="1"/>
          </p:cNvSpPr>
          <p:nvPr>
            <p:ph type="sldImg"/>
          </p:nvPr>
        </p:nvSpPr>
        <p:spPr>
          <a:xfrm>
            <a:off x="533520" y="718560"/>
            <a:ext cx="6704640" cy="3771360"/>
          </a:xfrm>
          <a:prstGeom prst="rect">
            <a:avLst/>
          </a:prstGeom>
        </p:spPr>
      </p:sp>
      <p:sp>
        <p:nvSpPr>
          <p:cNvPr id="324" name="PlaceHolder 2"/>
          <p:cNvSpPr>
            <a:spLocks noGrp="1"/>
          </p:cNvSpPr>
          <p:nvPr>
            <p:ph type="body"/>
          </p:nvPr>
        </p:nvSpPr>
        <p:spPr>
          <a:xfrm>
            <a:off x="457200" y="4752000"/>
            <a:ext cx="6858000" cy="5429160"/>
          </a:xfrm>
          <a:prstGeom prst="rect">
            <a:avLst/>
          </a:prstGeom>
        </p:spPr>
        <p:txBody>
          <a:bodyPr lIns="0" rIns="0" tIns="0" bIns="0">
            <a:noAutofit/>
          </a:bodyPr>
          <a:p>
            <a:r>
              <a:rPr b="0" lang="en-US" sz="2800" spc="-1" strike="noStrike">
                <a:latin typeface="Raleway"/>
              </a:rPr>
              <a:t>   </a:t>
            </a:r>
            <a:r>
              <a:rPr b="0" lang="en-US" sz="2800" spc="-1" strike="noStrike">
                <a:latin typeface="Raleway"/>
              </a:rPr>
              <a:t>Jesus said, </a:t>
            </a:r>
            <a:r>
              <a:rPr b="0" i="1" lang="en-US" sz="2800" spc="-1" strike="noStrike">
                <a:latin typeface="Raleway"/>
              </a:rPr>
              <a:t>“If you love Me, keep My commandments.” </a:t>
            </a:r>
            <a:r>
              <a:rPr b="0" i="1" lang="en-US" sz="2800" spc="-1" strike="noStrike" baseline="33000">
                <a:latin typeface="Raleway"/>
              </a:rPr>
              <a:t>17 </a:t>
            </a:r>
            <a:r>
              <a:rPr b="0" lang="en-US" sz="2800" spc="-1" strike="noStrike">
                <a:latin typeface="Raleway"/>
              </a:rPr>
              <a:t>Those who love God will be enabled to do this, through His power at work in them. Jesus can take them to heaven, because they have allowed Him to put heaven in their hearts. </a:t>
            </a:r>
            <a:r>
              <a:rPr b="0" i="1" lang="en-US" sz="2800" spc="-1" strike="noStrike">
                <a:latin typeface="Raleway"/>
              </a:rPr>
              <a:t>(see study on The Law of God).</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When on earth, how did Jesus resist the power of evil?</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5" name="PlaceHolder 1"/>
          <p:cNvSpPr>
            <a:spLocks noGrp="1"/>
          </p:cNvSpPr>
          <p:nvPr>
            <p:ph type="sldImg"/>
          </p:nvPr>
        </p:nvSpPr>
        <p:spPr>
          <a:xfrm>
            <a:off x="533520" y="718560"/>
            <a:ext cx="6704640" cy="3771360"/>
          </a:xfrm>
          <a:prstGeom prst="rect">
            <a:avLst/>
          </a:prstGeom>
        </p:spPr>
      </p:sp>
      <p:sp>
        <p:nvSpPr>
          <p:cNvPr id="32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Job 28:28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to man He said, “Behold, the fear of the Lord, that is wisdom, And to </a:t>
            </a:r>
            <a:r>
              <a:rPr b="1" lang="en-US" sz="2800" spc="-1" strike="noStrike">
                <a:solidFill>
                  <a:srgbClr val="3465a4"/>
                </a:solidFill>
                <a:latin typeface="Raleway"/>
                <a:ea typeface="Raleway"/>
              </a:rPr>
              <a:t>depart</a:t>
            </a:r>
            <a:r>
              <a:rPr b="0" lang="en-US" sz="2800" spc="-1" strike="noStrike">
                <a:solidFill>
                  <a:srgbClr val="3465a4"/>
                </a:solidFill>
                <a:latin typeface="Raleway"/>
                <a:ea typeface="Raleway"/>
              </a:rPr>
              <a:t> from </a:t>
            </a:r>
            <a:r>
              <a:rPr b="1" lang="en-US" sz="2800" spc="-1" strike="noStrike">
                <a:solidFill>
                  <a:srgbClr val="3465a4"/>
                </a:solidFill>
                <a:latin typeface="Raleway"/>
                <a:ea typeface="Raleway"/>
              </a:rPr>
              <a:t>evil</a:t>
            </a:r>
            <a:r>
              <a:rPr b="0" lang="en-US" sz="2800" spc="-1" strike="noStrike">
                <a:solidFill>
                  <a:srgbClr val="3465a4"/>
                </a:solidFill>
                <a:latin typeface="Raleway"/>
                <a:ea typeface="Raleway"/>
              </a:rPr>
              <a:t> is understanding.” </a:t>
            </a:r>
            <a:endParaRPr b="0" lang="en-US" sz="2800" spc="-1" strike="noStrike">
              <a:latin typeface="Raleway"/>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7" name="PlaceHolder 1"/>
          <p:cNvSpPr>
            <a:spLocks noGrp="1"/>
          </p:cNvSpPr>
          <p:nvPr>
            <p:ph type="sldImg"/>
          </p:nvPr>
        </p:nvSpPr>
        <p:spPr>
          <a:xfrm>
            <a:off x="533520" y="718560"/>
            <a:ext cx="6704640" cy="3771360"/>
          </a:xfrm>
          <a:prstGeom prst="rect">
            <a:avLst/>
          </a:prstGeom>
        </p:spPr>
      </p:sp>
      <p:sp>
        <p:nvSpPr>
          <p:cNvPr id="32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Jesus quoted Scripture and used it as a defense against temptation. </a:t>
            </a:r>
            <a:endParaRPr b="0" lang="en-US" sz="2800" spc="-1" strike="noStrike">
              <a:latin typeface="Raleway"/>
            </a:endParaRPr>
          </a:p>
          <a:p>
            <a:r>
              <a:rPr b="0" lang="en-US" sz="2800" spc="-1" strike="noStrike">
                <a:latin typeface="Raleway"/>
              </a:rPr>
              <a:t>   </a:t>
            </a:r>
            <a:r>
              <a:rPr b="0" lang="en-US" sz="2800" spc="-1" strike="noStrike">
                <a:latin typeface="Raleway"/>
              </a:rPr>
              <a:t>Just like our bodies are made up of what we eat and drink, our character reflects what we meditate on. If we study the word of God, it becomes part of us. Memorizing its promises fortifies us against temptation.</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often should we read the Bible?</a:t>
            </a:r>
            <a:endParaRPr b="0" lang="en-US" sz="2800" spc="-1" strike="noStrike">
              <a:latin typeface="Raleway"/>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9" name="PlaceHolder 1"/>
          <p:cNvSpPr>
            <a:spLocks noGrp="1"/>
          </p:cNvSpPr>
          <p:nvPr>
            <p:ph type="sldImg"/>
          </p:nvPr>
        </p:nvSpPr>
        <p:spPr>
          <a:xfrm>
            <a:off x="533520" y="718560"/>
            <a:ext cx="6704640" cy="3771360"/>
          </a:xfrm>
          <a:prstGeom prst="rect">
            <a:avLst/>
          </a:prstGeom>
        </p:spPr>
      </p:sp>
      <p:sp>
        <p:nvSpPr>
          <p:cNvPr id="33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Acts 17:11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These were more fair-minded than those in Thessalonica, in that they received the word with all readiness, and </a:t>
            </a:r>
            <a:r>
              <a:rPr b="1" lang="en-US" sz="2800" spc="-1" strike="noStrike">
                <a:solidFill>
                  <a:srgbClr val="3465a4"/>
                </a:solidFill>
                <a:latin typeface="Raleway"/>
                <a:ea typeface="Raleway"/>
              </a:rPr>
              <a:t>searched</a:t>
            </a:r>
            <a:r>
              <a:rPr b="0" lang="en-US" sz="2800" spc="-1" strike="noStrike">
                <a:solidFill>
                  <a:srgbClr val="3465a4"/>
                </a:solidFill>
                <a:latin typeface="Raleway"/>
                <a:ea typeface="Raleway"/>
              </a:rPr>
              <a:t> the Scriptures </a:t>
            </a:r>
            <a:r>
              <a:rPr b="1" lang="en-US" sz="2800" spc="-1" strike="noStrike">
                <a:solidFill>
                  <a:srgbClr val="3465a4"/>
                </a:solidFill>
                <a:latin typeface="Raleway"/>
                <a:ea typeface="Raleway"/>
              </a:rPr>
              <a:t>daily</a:t>
            </a:r>
            <a:r>
              <a:rPr b="0" lang="en-US" sz="2800" spc="-1" strike="noStrike">
                <a:solidFill>
                  <a:srgbClr val="3465a4"/>
                </a:solidFill>
                <a:latin typeface="Raleway"/>
                <a:ea typeface="Raleway"/>
              </a:rPr>
              <a:t> to find out whether these things were so.</a:t>
            </a:r>
            <a:endParaRPr b="0" lang="en-US" sz="2800" spc="-1" strike="noStrike">
              <a:latin typeface="Raleway"/>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1" name="PlaceHolder 1"/>
          <p:cNvSpPr>
            <a:spLocks noGrp="1"/>
          </p:cNvSpPr>
          <p:nvPr>
            <p:ph type="sldImg"/>
          </p:nvPr>
        </p:nvSpPr>
        <p:spPr>
          <a:xfrm>
            <a:off x="533520" y="718560"/>
            <a:ext cx="6704640" cy="3771360"/>
          </a:xfrm>
          <a:prstGeom prst="rect">
            <a:avLst/>
          </a:prstGeom>
        </p:spPr>
      </p:sp>
      <p:sp>
        <p:nvSpPr>
          <p:cNvPr id="33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The Word of God is like living water. As we read it and reflect on it throughout the day, we are transformed. Our mind is strengthened and expanded as we compare Scripture with Scripture, asking God for the Holy Spirit to help us understand its meaning and relevance to our lives. The life of God is in His word. It is our source of truth and power, our guide to heaven.       </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does this keep us from sin?</a:t>
            </a:r>
            <a:endParaRPr b="0" lang="en-US" sz="2800" spc="-1" strike="noStrike">
              <a:latin typeface="Raleway"/>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3" name="PlaceHolder 1"/>
          <p:cNvSpPr>
            <a:spLocks noGrp="1"/>
          </p:cNvSpPr>
          <p:nvPr>
            <p:ph type="sldImg"/>
          </p:nvPr>
        </p:nvSpPr>
        <p:spPr>
          <a:xfrm>
            <a:off x="533520" y="718560"/>
            <a:ext cx="6704640" cy="3771360"/>
          </a:xfrm>
          <a:prstGeom prst="rect">
            <a:avLst/>
          </a:prstGeom>
        </p:spPr>
      </p:sp>
      <p:sp>
        <p:nvSpPr>
          <p:cNvPr id="33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Psalm 119:9-11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How can a young man cleanse his way? By taking heed according to Your word. (10) With my whole heart I have sought You; Oh, let me not wander from Your commandments! (11) Your </a:t>
            </a:r>
            <a:r>
              <a:rPr b="1" lang="en-US" sz="2800" spc="-1" strike="noStrike">
                <a:solidFill>
                  <a:srgbClr val="3465a4"/>
                </a:solidFill>
                <a:latin typeface="Raleway"/>
                <a:ea typeface="Raleway"/>
              </a:rPr>
              <a:t>word</a:t>
            </a:r>
            <a:r>
              <a:rPr b="0" lang="en-US" sz="2800" spc="-1" strike="noStrike">
                <a:solidFill>
                  <a:srgbClr val="3465a4"/>
                </a:solidFill>
                <a:latin typeface="Raleway"/>
                <a:ea typeface="Raleway"/>
              </a:rPr>
              <a:t> I have hidden in my </a:t>
            </a:r>
            <a:r>
              <a:rPr b="1" lang="en-US" sz="2800" spc="-1" strike="noStrike">
                <a:solidFill>
                  <a:srgbClr val="3465a4"/>
                </a:solidFill>
                <a:latin typeface="Raleway"/>
                <a:ea typeface="Raleway"/>
              </a:rPr>
              <a:t>heart</a:t>
            </a:r>
            <a:r>
              <a:rPr b="0" lang="en-US" sz="2800" spc="-1" strike="noStrike">
                <a:solidFill>
                  <a:srgbClr val="3465a4"/>
                </a:solidFill>
                <a:latin typeface="Raleway"/>
                <a:ea typeface="Raleway"/>
              </a:rPr>
              <a:t>, that I might not </a:t>
            </a:r>
            <a:r>
              <a:rPr b="1" lang="en-US" sz="2800" spc="-1" strike="noStrike">
                <a:solidFill>
                  <a:srgbClr val="3465a4"/>
                </a:solidFill>
                <a:latin typeface="Raleway"/>
                <a:ea typeface="Raleway"/>
              </a:rPr>
              <a:t>sin</a:t>
            </a:r>
            <a:r>
              <a:rPr b="0" lang="en-US" sz="2800" spc="-1" strike="noStrike">
                <a:solidFill>
                  <a:srgbClr val="3465a4"/>
                </a:solidFill>
                <a:latin typeface="Raleway"/>
                <a:ea typeface="Raleway"/>
              </a:rPr>
              <a:t> against You.</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Psalm 17:4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...By the word of Your lips, I have </a:t>
            </a:r>
            <a:r>
              <a:rPr b="1" lang="en-US" sz="2800" spc="-1" strike="noStrike">
                <a:solidFill>
                  <a:srgbClr val="3465a4"/>
                </a:solidFill>
                <a:latin typeface="Raleway"/>
                <a:ea typeface="Raleway"/>
              </a:rPr>
              <a:t>kept away</a:t>
            </a:r>
            <a:r>
              <a:rPr b="0" lang="en-US" sz="2800" spc="-1" strike="noStrike">
                <a:solidFill>
                  <a:srgbClr val="3465a4"/>
                </a:solidFill>
                <a:latin typeface="Raleway"/>
                <a:ea typeface="Raleway"/>
              </a:rPr>
              <a:t> from the paths of the destroyer. </a:t>
            </a:r>
            <a:endParaRPr b="0" lang="en-US" sz="2800" spc="-1" strike="noStrike">
              <a:latin typeface="Raleway"/>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5" name="PlaceHolder 1"/>
          <p:cNvSpPr>
            <a:spLocks noGrp="1"/>
          </p:cNvSpPr>
          <p:nvPr>
            <p:ph type="sldImg"/>
          </p:nvPr>
        </p:nvSpPr>
        <p:spPr>
          <a:xfrm>
            <a:off x="533520" y="718560"/>
            <a:ext cx="6704640" cy="3771360"/>
          </a:xfrm>
          <a:prstGeom prst="rect">
            <a:avLst/>
          </a:prstGeom>
        </p:spPr>
      </p:sp>
      <p:sp>
        <p:nvSpPr>
          <p:cNvPr id="33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If we want to get to know Jesus, we will spend time in His word. Jesus overcame Satan to show us how we could overcome. He met each temptation with </a:t>
            </a:r>
            <a:r>
              <a:rPr b="0" i="1" lang="en-US" sz="2800" spc="-1" strike="noStrike">
                <a:latin typeface="Raleway"/>
              </a:rPr>
              <a:t>“It is written”.</a:t>
            </a:r>
            <a:r>
              <a:rPr b="0" i="1" lang="en-US" sz="2800" spc="-1" strike="noStrike" baseline="33000">
                <a:latin typeface="Raleway"/>
              </a:rPr>
              <a:t>18</a:t>
            </a:r>
            <a:r>
              <a:rPr b="0" i="1" lang="en-US" sz="2800" spc="-1" strike="noStrike">
                <a:latin typeface="Raleway"/>
              </a:rPr>
              <a:t> </a:t>
            </a:r>
            <a:r>
              <a:rPr b="0" lang="en-US" sz="2800" spc="-1" strike="noStrike">
                <a:latin typeface="Raleway"/>
              </a:rPr>
              <a:t>Trusting in God’s promises, He received power to obey God’s commandments. This example is for us. He wants to give us this same power and strength.</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Does this mean we will never sin?</a:t>
            </a:r>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7" name="PlaceHolder 1"/>
          <p:cNvSpPr>
            <a:spLocks noGrp="1"/>
          </p:cNvSpPr>
          <p:nvPr>
            <p:ph type="sldImg"/>
          </p:nvPr>
        </p:nvSpPr>
        <p:spPr>
          <a:xfrm>
            <a:off x="533520" y="718560"/>
            <a:ext cx="6704640" cy="3771360"/>
          </a:xfrm>
          <a:prstGeom prst="rect">
            <a:avLst/>
          </a:prstGeom>
        </p:spPr>
      </p:sp>
      <p:sp>
        <p:nvSpPr>
          <p:cNvPr id="33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John 2:1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My little children, these things I write to you, so that you may </a:t>
            </a:r>
            <a:r>
              <a:rPr b="1" lang="en-US" sz="2800" spc="-1" strike="noStrike">
                <a:solidFill>
                  <a:srgbClr val="3465a4"/>
                </a:solidFill>
                <a:latin typeface="Raleway"/>
                <a:ea typeface="Raleway"/>
              </a:rPr>
              <a:t>not</a:t>
            </a:r>
            <a:r>
              <a:rPr b="0" lang="en-US" sz="2800" spc="-1" strike="noStrike">
                <a:solidFill>
                  <a:srgbClr val="3465a4"/>
                </a:solidFill>
                <a:latin typeface="Raleway"/>
                <a:ea typeface="Raleway"/>
              </a:rPr>
              <a:t> sin. And</a:t>
            </a:r>
            <a:r>
              <a:rPr b="1" lang="en-US" sz="2800" spc="-1" strike="noStrike">
                <a:solidFill>
                  <a:srgbClr val="3465a4"/>
                </a:solidFill>
                <a:latin typeface="Raleway"/>
                <a:ea typeface="Raleway"/>
              </a:rPr>
              <a:t> if</a:t>
            </a:r>
            <a:r>
              <a:rPr b="0" lang="en-US" sz="2800" spc="-1" strike="noStrike">
                <a:solidFill>
                  <a:srgbClr val="3465a4"/>
                </a:solidFill>
                <a:latin typeface="Raleway"/>
                <a:ea typeface="Raleway"/>
              </a:rPr>
              <a:t> anyone sins, we have an Advocate with the Father, Jesus Christ the righteous.</a:t>
            </a:r>
            <a:r>
              <a:rPr b="0" lang="en-US" sz="3000" spc="-1" strike="noStrike">
                <a:solidFill>
                  <a:srgbClr val="3465a4"/>
                </a:solidFill>
                <a:latin typeface="Raleway"/>
                <a:ea typeface="Raleway"/>
              </a:rPr>
              <a:t> </a:t>
            </a:r>
            <a:endParaRPr b="0" lang="en-US" sz="3000" spc="-1" strike="noStrike">
              <a:latin typeface="Raleway"/>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9" name="PlaceHolder 1"/>
          <p:cNvSpPr>
            <a:spLocks noGrp="1"/>
          </p:cNvSpPr>
          <p:nvPr>
            <p:ph type="sldImg"/>
          </p:nvPr>
        </p:nvSpPr>
        <p:spPr>
          <a:xfrm>
            <a:off x="533520" y="718560"/>
            <a:ext cx="6704640" cy="3771360"/>
          </a:xfrm>
          <a:prstGeom prst="rect">
            <a:avLst/>
          </a:prstGeom>
        </p:spPr>
      </p:sp>
      <p:sp>
        <p:nvSpPr>
          <p:cNvPr id="34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US" sz="2800" spc="-1" strike="noStrike">
                <a:latin typeface="Raleway"/>
              </a:rPr>
              <a:t>   </a:t>
            </a:r>
            <a:r>
              <a:rPr b="0" lang="en-US" sz="2800" spc="-1" strike="noStrike">
                <a:latin typeface="Raleway"/>
              </a:rPr>
              <a:t>When we make mistakes, this is not a reason to be discouraged. Even if we are overcome by Satan, God never rejects us. His only desire is our restoration. The more we realize our own weakness, the more we trust in His strength. We can talk to Him about our struggles and every detail of our life. </a:t>
            </a:r>
            <a:endParaRPr b="0" lang="en-US" sz="2800" spc="-1" strike="noStrike">
              <a:latin typeface="Raleway"/>
            </a:endParaRPr>
          </a:p>
          <a:p>
            <a:pPr>
              <a:lnSpc>
                <a:spcPct val="100000"/>
              </a:lnSpc>
            </a:pPr>
            <a:r>
              <a:rPr b="0" lang="en-US" sz="2800" spc="-1" strike="noStrike">
                <a:solidFill>
                  <a:srgbClr val="ff0000"/>
                </a:solidFill>
                <a:latin typeface="Raleway"/>
              </a:rPr>
              <a:t>   </a:t>
            </a:r>
            <a:r>
              <a:rPr b="0" lang="en-US" sz="2800" spc="-1" strike="noStrike">
                <a:solidFill>
                  <a:srgbClr val="ff0000"/>
                </a:solidFill>
                <a:latin typeface="Raleway"/>
              </a:rPr>
              <a:t>What are the two pitfalls Christians especially need to guard against? </a:t>
            </a:r>
            <a:endParaRPr b="0" lang="en-US" sz="2800" spc="-1" strike="noStrike">
              <a:latin typeface="Raleway"/>
            </a:endParaRPr>
          </a:p>
          <a:p>
            <a:pPr>
              <a:lnSpc>
                <a:spcPct val="100000"/>
              </a:lnSpc>
            </a:pPr>
            <a:r>
              <a:rPr b="0" lang="en-US" sz="2800" spc="-1" strike="noStrike">
                <a:solidFill>
                  <a:srgbClr val="ff0000"/>
                </a:solidFill>
                <a:latin typeface="Raleway"/>
              </a:rPr>
              <a:t>   </a:t>
            </a:r>
            <a:endParaRPr b="0" lang="en-US" sz="2800" spc="-1" strike="noStrike">
              <a:latin typeface="Raleway"/>
            </a:endParaRPr>
          </a:p>
        </p:txBody>
      </p:sp>
    </p:spTree>
  </p:cSld>
</p:notes>
</file>

<file path=ppt/notesSlides/notesSlide6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PlaceHolder 1"/>
          <p:cNvSpPr>
            <a:spLocks noGrp="1"/>
          </p:cNvSpPr>
          <p:nvPr>
            <p:ph type="sldImg"/>
          </p:nvPr>
        </p:nvSpPr>
        <p:spPr>
          <a:xfrm>
            <a:off x="533520" y="718560"/>
            <a:ext cx="6704640" cy="3771360"/>
          </a:xfrm>
          <a:prstGeom prst="rect">
            <a:avLst/>
          </a:prstGeom>
        </p:spPr>
      </p:sp>
      <p:sp>
        <p:nvSpPr>
          <p:cNvPr id="34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Ephesians 2:8</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by </a:t>
            </a:r>
            <a:r>
              <a:rPr b="1" lang="en-US" sz="2800" spc="-1" strike="noStrike">
                <a:solidFill>
                  <a:srgbClr val="3465a4"/>
                </a:solidFill>
                <a:latin typeface="Raleway"/>
                <a:ea typeface="Raleway"/>
              </a:rPr>
              <a:t>grace</a:t>
            </a:r>
            <a:r>
              <a:rPr b="0" lang="en-US" sz="2800" spc="-1" strike="noStrike">
                <a:solidFill>
                  <a:srgbClr val="3465a4"/>
                </a:solidFill>
                <a:latin typeface="Raleway"/>
                <a:ea typeface="Raleway"/>
              </a:rPr>
              <a:t> you have been saved through </a:t>
            </a:r>
            <a:r>
              <a:rPr b="1" lang="en-US" sz="2800" spc="-1" strike="noStrike">
                <a:solidFill>
                  <a:srgbClr val="3465a4"/>
                </a:solidFill>
                <a:latin typeface="Raleway"/>
                <a:ea typeface="Raleway"/>
              </a:rPr>
              <a:t>faith</a:t>
            </a:r>
            <a:r>
              <a:rPr b="0" lang="en-US" sz="2800" spc="-1" strike="noStrike">
                <a:solidFill>
                  <a:srgbClr val="3465a4"/>
                </a:solidFill>
                <a:latin typeface="Raleway"/>
                <a:ea typeface="Raleway"/>
              </a:rPr>
              <a:t>, and that not of yourselves; it is the gift of God, (9) not of </a:t>
            </a:r>
            <a:r>
              <a:rPr b="1" lang="en-US" sz="2800" spc="-1" strike="noStrike">
                <a:solidFill>
                  <a:srgbClr val="3465a4"/>
                </a:solidFill>
                <a:latin typeface="Raleway"/>
                <a:ea typeface="Raleway"/>
              </a:rPr>
              <a:t>works</a:t>
            </a:r>
            <a:r>
              <a:rPr b="0" lang="en-US" sz="2800" spc="-1" strike="noStrike">
                <a:solidFill>
                  <a:srgbClr val="3465a4"/>
                </a:solidFill>
                <a:latin typeface="Raleway"/>
                <a:ea typeface="Raleway"/>
              </a:rPr>
              <a:t>, lest anyone should boast.</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Titus 3:5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not by works of righteousness which we have done, but according to His </a:t>
            </a:r>
            <a:r>
              <a:rPr b="1" lang="en-US" sz="2800" spc="-1" strike="noStrike">
                <a:solidFill>
                  <a:srgbClr val="3465a4"/>
                </a:solidFill>
                <a:latin typeface="Raleway"/>
                <a:ea typeface="Raleway"/>
              </a:rPr>
              <a:t>mercy</a:t>
            </a:r>
            <a:r>
              <a:rPr b="0" lang="en-US" sz="2800" spc="-1" strike="noStrike">
                <a:solidFill>
                  <a:srgbClr val="3465a4"/>
                </a:solidFill>
                <a:latin typeface="Raleway"/>
                <a:ea typeface="Raleway"/>
              </a:rPr>
              <a:t> He saved us…</a:t>
            </a:r>
            <a:endParaRPr b="0" lang="en-US" sz="2800" spc="-1" strike="noStrike">
              <a:latin typeface="Raleway"/>
            </a:endParaRPr>
          </a:p>
        </p:txBody>
      </p:sp>
    </p:spTree>
  </p:cSld>
</p:notes>
</file>

<file path=ppt/notesSlides/notesSlide6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3" name="PlaceHolder 1"/>
          <p:cNvSpPr>
            <a:spLocks noGrp="1"/>
          </p:cNvSpPr>
          <p:nvPr>
            <p:ph type="sldImg"/>
          </p:nvPr>
        </p:nvSpPr>
        <p:spPr>
          <a:xfrm>
            <a:off x="533520" y="718560"/>
            <a:ext cx="6704640" cy="3771360"/>
          </a:xfrm>
          <a:prstGeom prst="rect">
            <a:avLst/>
          </a:prstGeom>
        </p:spPr>
      </p:sp>
      <p:sp>
        <p:nvSpPr>
          <p:cNvPr id="344" name="PlaceHolder 2"/>
          <p:cNvSpPr>
            <a:spLocks noGrp="1"/>
          </p:cNvSpPr>
          <p:nvPr>
            <p:ph type="body"/>
          </p:nvPr>
        </p:nvSpPr>
        <p:spPr>
          <a:xfrm>
            <a:off x="300600" y="4608000"/>
            <a:ext cx="7315200" cy="5403960"/>
          </a:xfrm>
          <a:prstGeom prst="rect">
            <a:avLst/>
          </a:prstGeom>
        </p:spPr>
        <p:txBody>
          <a:bodyPr lIns="0" rIns="0" tIns="0" bIns="0">
            <a:noAutofit/>
          </a:bodyPr>
          <a:p>
            <a:pPr>
              <a:lnSpc>
                <a:spcPct val="100000"/>
              </a:lnSpc>
            </a:pPr>
            <a:r>
              <a:rPr b="0" lang="en-US" sz="2400" spc="-1" strike="noStrike">
                <a:solidFill>
                  <a:srgbClr val="000000"/>
                </a:solidFill>
                <a:latin typeface="Raleway"/>
                <a:ea typeface="Microsoft YaHei"/>
              </a:rPr>
              <a:t>   </a:t>
            </a:r>
            <a:r>
              <a:rPr b="0" lang="en-US" sz="2400" spc="-1" strike="noStrike">
                <a:solidFill>
                  <a:srgbClr val="000000"/>
                </a:solidFill>
                <a:latin typeface="Raleway"/>
                <a:ea typeface="Microsoft YaHei"/>
              </a:rPr>
              <a:t>The first error we need to guard against is thinking that we can do anything to save ourselves or make ourselves holy. This is impossible. </a:t>
            </a:r>
            <a:r>
              <a:rPr b="0" lang="en-US" sz="2400" spc="-1" strike="noStrike">
                <a:solidFill>
                  <a:srgbClr val="000000"/>
                </a:solidFill>
                <a:latin typeface="Raleway"/>
              </a:rPr>
              <a:t>Both our salvation and transformation of heart are only through Christ. </a:t>
            </a:r>
            <a:endParaRPr b="0" lang="en-US" sz="2400" spc="-1" strike="noStrike">
              <a:latin typeface="Raleway"/>
            </a:endParaRPr>
          </a:p>
          <a:p>
            <a:pPr>
              <a:lnSpc>
                <a:spcPct val="100000"/>
              </a:lnSpc>
            </a:pPr>
            <a:r>
              <a:rPr b="0" lang="en-US" sz="2400" spc="-1" strike="noStrike">
                <a:solidFill>
                  <a:srgbClr val="000000"/>
                </a:solidFill>
                <a:latin typeface="Raleway"/>
              </a:rPr>
              <a:t>   </a:t>
            </a:r>
            <a:r>
              <a:rPr b="0" lang="en-US" sz="2400" spc="-1" strike="noStrike">
                <a:solidFill>
                  <a:srgbClr val="000000"/>
                </a:solidFill>
                <a:latin typeface="Raleway"/>
              </a:rPr>
              <a:t>The other error is thinking that grace releases us from keeping God’s law. Jesus says, </a:t>
            </a:r>
            <a:r>
              <a:rPr b="0" i="1" lang="en-US" sz="2400" spc="-1" strike="noStrike">
                <a:solidFill>
                  <a:srgbClr val="000000"/>
                </a:solidFill>
                <a:latin typeface="Raleway"/>
              </a:rPr>
              <a:t>“For this is the love of God, that we keep His commandments...”</a:t>
            </a:r>
            <a:r>
              <a:rPr b="0" lang="en-US" sz="2400" spc="-1" strike="noStrike">
                <a:solidFill>
                  <a:srgbClr val="000000"/>
                </a:solidFill>
                <a:latin typeface="Raleway"/>
              </a:rPr>
              <a:t> and </a:t>
            </a:r>
            <a:r>
              <a:rPr b="0" i="1" lang="en-US" sz="2400" spc="-1" strike="noStrike">
                <a:solidFill>
                  <a:srgbClr val="000000"/>
                </a:solidFill>
                <a:latin typeface="Raleway"/>
              </a:rPr>
              <a:t>“He who says, ‘I know Him,’ and does not keep His commandments, is a liar, and the truth is not in him.” </a:t>
            </a:r>
            <a:r>
              <a:rPr b="0" i="1" lang="en-US" sz="2400" spc="-1" strike="noStrike" baseline="33000">
                <a:solidFill>
                  <a:srgbClr val="000000"/>
                </a:solidFill>
                <a:latin typeface="Raleway"/>
              </a:rPr>
              <a:t>19</a:t>
            </a:r>
            <a:r>
              <a:rPr b="0" i="1" lang="en-US" sz="2400" spc="-1" strike="noStrike">
                <a:solidFill>
                  <a:srgbClr val="000000"/>
                </a:solidFill>
                <a:latin typeface="Raleway"/>
              </a:rPr>
              <a:t> </a:t>
            </a:r>
            <a:r>
              <a:rPr b="0" lang="en-US" sz="2400" spc="-1" strike="noStrike">
                <a:solidFill>
                  <a:srgbClr val="000000"/>
                </a:solidFill>
                <a:latin typeface="Raleway"/>
              </a:rPr>
              <a:t>Our obedience springs from love to our Redeemer, and is only possible through His grace and power, when we ask Him to give us a new heart that delights to do His will.</a:t>
            </a:r>
            <a:endParaRPr b="0" lang="en-US" sz="2400" spc="-1" strike="noStrike">
              <a:latin typeface="Raleway"/>
            </a:endParaRPr>
          </a:p>
          <a:p>
            <a:pPr>
              <a:lnSpc>
                <a:spcPct val="100000"/>
              </a:lnSpc>
            </a:pPr>
            <a:r>
              <a:rPr b="0" lang="en-US" sz="2400" spc="-1" strike="noStrike">
                <a:solidFill>
                  <a:srgbClr val="ff0000"/>
                </a:solidFill>
                <a:latin typeface="Raleway"/>
              </a:rPr>
              <a:t>   </a:t>
            </a:r>
            <a:r>
              <a:rPr b="0" lang="en-US" sz="2400" spc="-1" strike="noStrike">
                <a:solidFill>
                  <a:srgbClr val="ff0000"/>
                </a:solidFill>
                <a:latin typeface="Raleway"/>
              </a:rPr>
              <a:t>How important is prayer to our Christian life?</a:t>
            </a:r>
            <a:endParaRPr b="0" lang="en-US" sz="2400" spc="-1" strike="noStrike">
              <a:latin typeface="Raleway"/>
            </a:endParaRPr>
          </a:p>
          <a:p>
            <a:pPr>
              <a:lnSpc>
                <a:spcPct val="100000"/>
              </a:lnSpc>
            </a:pPr>
            <a:endParaRPr b="0" lang="en-US" sz="2400" spc="-1" strike="noStrike">
              <a:latin typeface="Raleway"/>
            </a:endParaRPr>
          </a:p>
        </p:txBody>
      </p:sp>
    </p:spTree>
  </p:cSld>
</p:notes>
</file>

<file path=ppt/notesSlides/notesSlide6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5" name="PlaceHolder 1"/>
          <p:cNvSpPr>
            <a:spLocks noGrp="1"/>
          </p:cNvSpPr>
          <p:nvPr>
            <p:ph type="sldImg"/>
          </p:nvPr>
        </p:nvSpPr>
        <p:spPr>
          <a:xfrm>
            <a:off x="533520" y="718560"/>
            <a:ext cx="6704640" cy="3771360"/>
          </a:xfrm>
          <a:prstGeom prst="rect">
            <a:avLst/>
          </a:prstGeom>
        </p:spPr>
      </p:sp>
      <p:sp>
        <p:nvSpPr>
          <p:cNvPr id="34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Psalm 55:17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Evening and morning and at noon </a:t>
            </a:r>
            <a:r>
              <a:rPr b="0" lang="en-US" sz="2800" spc="-12" strike="noStrike">
                <a:solidFill>
                  <a:srgbClr val="3465a4"/>
                </a:solidFill>
                <a:latin typeface="Raleway"/>
                <a:ea typeface="Raleway"/>
              </a:rPr>
              <a:t>I will </a:t>
            </a:r>
            <a:r>
              <a:rPr b="1" lang="en-US" sz="2800" spc="-12" strike="noStrike">
                <a:solidFill>
                  <a:srgbClr val="3465a4"/>
                </a:solidFill>
                <a:latin typeface="Raleway"/>
                <a:ea typeface="Raleway"/>
              </a:rPr>
              <a:t>pray</a:t>
            </a:r>
            <a:r>
              <a:rPr b="0" lang="en-US" sz="2800" spc="-12" strike="noStrike">
                <a:solidFill>
                  <a:srgbClr val="3465a4"/>
                </a:solidFill>
                <a:latin typeface="Raleway"/>
                <a:ea typeface="Raleway"/>
              </a:rPr>
              <a:t>, and cry aloud, and He shall </a:t>
            </a:r>
            <a:r>
              <a:rPr b="1" lang="en-US" sz="2800" spc="-12" strike="noStrike">
                <a:solidFill>
                  <a:srgbClr val="3465a4"/>
                </a:solidFill>
                <a:latin typeface="Raleway"/>
                <a:ea typeface="Raleway"/>
              </a:rPr>
              <a:t>hear</a:t>
            </a:r>
            <a:r>
              <a:rPr b="0" lang="en-US" sz="2800" spc="-12" strike="noStrike">
                <a:solidFill>
                  <a:srgbClr val="3465a4"/>
                </a:solidFill>
                <a:latin typeface="Raleway"/>
                <a:ea typeface="Raleway"/>
              </a:rPr>
              <a:t> my voice.</a:t>
            </a:r>
            <a:endParaRPr b="0" lang="en-US" sz="2800" spc="-1" strike="noStrike">
              <a:latin typeface="Raleway"/>
            </a:endParaRPr>
          </a:p>
        </p:txBody>
      </p:sp>
    </p:spTree>
  </p:cSld>
</p:notes>
</file>

<file path=ppt/notesSlides/notesSlide7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7" name="PlaceHolder 1"/>
          <p:cNvSpPr>
            <a:spLocks noGrp="1"/>
          </p:cNvSpPr>
          <p:nvPr>
            <p:ph type="sldImg"/>
          </p:nvPr>
        </p:nvSpPr>
        <p:spPr>
          <a:xfrm>
            <a:off x="533520" y="718560"/>
            <a:ext cx="6704640" cy="3771360"/>
          </a:xfrm>
          <a:prstGeom prst="rect">
            <a:avLst/>
          </a:prstGeom>
        </p:spPr>
      </p:sp>
      <p:sp>
        <p:nvSpPr>
          <p:cNvPr id="348" name="PlaceHolder 2"/>
          <p:cNvSpPr>
            <a:spLocks noGrp="1"/>
          </p:cNvSpPr>
          <p:nvPr>
            <p:ph type="body"/>
          </p:nvPr>
        </p:nvSpPr>
        <p:spPr>
          <a:xfrm>
            <a:off x="385200" y="4752000"/>
            <a:ext cx="7086600" cy="58467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Prayer brings us into the presence of God, as we open our heart to Him just as we would to a friend. He is interested in every detail of our lives, and so ready to give us the help we need. Staying in the shelter of His love through constant prayer repels the darkness of Satan and his whispered temptations. Miracles happen through prayer. We can pray anytime, anywhere</a:t>
            </a:r>
            <a:r>
              <a:rPr b="0" lang="en-US" sz="2600" spc="-1" strike="noStrike">
                <a:solidFill>
                  <a:srgbClr val="1c1e21"/>
                </a:solidFill>
                <a:latin typeface="Raleway"/>
                <a:ea typeface="inherit;Times New Roman"/>
              </a:rPr>
              <a:t>—</a:t>
            </a:r>
            <a:r>
              <a:rPr b="0" lang="en-US" sz="2600" spc="-1" strike="noStrike">
                <a:latin typeface="Raleway"/>
              </a:rPr>
              <a:t>lifting our hearts to God and asking for Divine guidance and blessing. By faith we are transported into a holier, heavenly atmosphere.</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Will He always give us what we ask for?</a:t>
            </a:r>
            <a:endParaRPr b="0" lang="en-US" sz="2600" spc="-1" strike="noStrike">
              <a:latin typeface="Raleway"/>
            </a:endParaRPr>
          </a:p>
        </p:txBody>
      </p:sp>
    </p:spTree>
  </p:cSld>
</p:notes>
</file>

<file path=ppt/notesSlides/notesSlide7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9" name="PlaceHolder 1"/>
          <p:cNvSpPr>
            <a:spLocks noGrp="1"/>
          </p:cNvSpPr>
          <p:nvPr>
            <p:ph type="sldImg"/>
          </p:nvPr>
        </p:nvSpPr>
        <p:spPr>
          <a:xfrm>
            <a:off x="533520" y="718560"/>
            <a:ext cx="6704640" cy="3771360"/>
          </a:xfrm>
          <a:prstGeom prst="rect">
            <a:avLst/>
          </a:prstGeom>
        </p:spPr>
      </p:sp>
      <p:sp>
        <p:nvSpPr>
          <p:cNvPr id="350"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Mark 11:24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Therefore I say to you, whatever things you ask when you pray, </a:t>
            </a:r>
            <a:r>
              <a:rPr b="1" lang="en-US" sz="2800" spc="-1" strike="noStrike">
                <a:solidFill>
                  <a:srgbClr val="3465a4"/>
                </a:solidFill>
                <a:latin typeface="Raleway"/>
                <a:ea typeface="Raleway"/>
              </a:rPr>
              <a:t>believe</a:t>
            </a:r>
            <a:r>
              <a:rPr b="0" lang="en-US" sz="2800" spc="-1" strike="noStrike">
                <a:solidFill>
                  <a:srgbClr val="3465a4"/>
                </a:solidFill>
                <a:latin typeface="Raleway"/>
                <a:ea typeface="Raleway"/>
              </a:rPr>
              <a:t> that you receive them, and you will have them.</a:t>
            </a: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Matthew 7:7</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1" lang="en-US" sz="2800" spc="-1" strike="noStrike">
                <a:solidFill>
                  <a:srgbClr val="3465a4"/>
                </a:solidFill>
                <a:latin typeface="Raleway"/>
                <a:ea typeface="Raleway"/>
              </a:rPr>
              <a:t>Ask</a:t>
            </a:r>
            <a:r>
              <a:rPr b="0" lang="en-US" sz="2800" spc="-1" strike="noStrike">
                <a:solidFill>
                  <a:srgbClr val="3465a4"/>
                </a:solidFill>
                <a:latin typeface="Raleway"/>
                <a:ea typeface="Raleway"/>
              </a:rPr>
              <a:t>, and it will be given to you; </a:t>
            </a:r>
            <a:r>
              <a:rPr b="1" lang="en-US" sz="2800" spc="-1" strike="noStrike">
                <a:solidFill>
                  <a:srgbClr val="3465a4"/>
                </a:solidFill>
                <a:latin typeface="Raleway"/>
                <a:ea typeface="Raleway"/>
              </a:rPr>
              <a:t>seek</a:t>
            </a:r>
            <a:r>
              <a:rPr b="0" lang="en-US" sz="2800" spc="-1" strike="noStrike">
                <a:solidFill>
                  <a:srgbClr val="3465a4"/>
                </a:solidFill>
                <a:latin typeface="Raleway"/>
                <a:ea typeface="Raleway"/>
              </a:rPr>
              <a:t>, and you will find; </a:t>
            </a:r>
            <a:r>
              <a:rPr b="1" lang="en-US" sz="2800" spc="-1" strike="noStrike">
                <a:solidFill>
                  <a:srgbClr val="3465a4"/>
                </a:solidFill>
                <a:latin typeface="Raleway"/>
                <a:ea typeface="Raleway"/>
              </a:rPr>
              <a:t>knock</a:t>
            </a:r>
            <a:r>
              <a:rPr b="0" lang="en-US" sz="2800" spc="-1" strike="noStrike">
                <a:solidFill>
                  <a:srgbClr val="3465a4"/>
                </a:solidFill>
                <a:latin typeface="Raleway"/>
                <a:ea typeface="Raleway"/>
              </a:rPr>
              <a:t>, and it will be opened to you.”</a:t>
            </a:r>
            <a:endParaRPr b="0" lang="en-US" sz="2800" spc="-1" strike="noStrike">
              <a:latin typeface="Raleway"/>
            </a:endParaRPr>
          </a:p>
          <a:p>
            <a:pPr>
              <a:lnSpc>
                <a:spcPct val="120000"/>
              </a:lnSpc>
            </a:pPr>
            <a:r>
              <a:rPr b="0" lang="en-GB" sz="2800" spc="-1" strike="noStrike">
                <a:solidFill>
                  <a:srgbClr val="3465a4"/>
                </a:solidFill>
                <a:latin typeface="ITC Souvenir Demi"/>
                <a:ea typeface="ITC Souvenir Demi"/>
              </a:rPr>
              <a:t>Psalm 84:11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...no good thing will He </a:t>
            </a:r>
            <a:r>
              <a:rPr b="1" lang="en-US" sz="2800" spc="-1" strike="noStrike">
                <a:solidFill>
                  <a:srgbClr val="3465a4"/>
                </a:solidFill>
                <a:latin typeface="Raleway"/>
                <a:ea typeface="Raleway"/>
              </a:rPr>
              <a:t>withhold</a:t>
            </a:r>
            <a:r>
              <a:rPr b="0" lang="en-US" sz="2800" spc="-1" strike="noStrike">
                <a:solidFill>
                  <a:srgbClr val="3465a4"/>
                </a:solidFill>
                <a:latin typeface="Raleway"/>
                <a:ea typeface="Raleway"/>
              </a:rPr>
              <a:t> from them that walk uprightly.</a:t>
            </a:r>
            <a:endParaRPr b="0" lang="en-US" sz="2800" spc="-1" strike="noStrike">
              <a:latin typeface="Raleway"/>
            </a:endParaRPr>
          </a:p>
        </p:txBody>
      </p:sp>
    </p:spTree>
  </p:cSld>
</p:notes>
</file>

<file path=ppt/notesSlides/notesSlide7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1" name="PlaceHolder 1"/>
          <p:cNvSpPr>
            <a:spLocks noGrp="1"/>
          </p:cNvSpPr>
          <p:nvPr>
            <p:ph type="sldImg"/>
          </p:nvPr>
        </p:nvSpPr>
        <p:spPr>
          <a:xfrm>
            <a:off x="533520" y="718560"/>
            <a:ext cx="6704640" cy="3771360"/>
          </a:xfrm>
          <a:prstGeom prst="rect">
            <a:avLst/>
          </a:prstGeom>
        </p:spPr>
      </p:sp>
      <p:sp>
        <p:nvSpPr>
          <p:cNvPr id="352" name="PlaceHolder 2"/>
          <p:cNvSpPr>
            <a:spLocks noGrp="1"/>
          </p:cNvSpPr>
          <p:nvPr>
            <p:ph type="body"/>
          </p:nvPr>
        </p:nvSpPr>
        <p:spPr>
          <a:xfrm>
            <a:off x="300600" y="4536000"/>
            <a:ext cx="7315200" cy="5832360"/>
          </a:xfrm>
          <a:prstGeom prst="rect">
            <a:avLst/>
          </a:prstGeom>
        </p:spPr>
        <p:txBody>
          <a:bodyPr lIns="0" rIns="0" tIns="0" bIns="0">
            <a:noAutofit/>
          </a:bodyPr>
          <a:p>
            <a:pPr>
              <a:lnSpc>
                <a:spcPct val="100000"/>
              </a:lnSpc>
            </a:pPr>
            <a:r>
              <a:rPr b="0" lang="en-US" sz="2400" spc="-1" strike="noStrike">
                <a:latin typeface="Raleway"/>
                <a:ea typeface="Microsoft YaHei"/>
              </a:rPr>
              <a:t>   </a:t>
            </a:r>
            <a:r>
              <a:rPr b="0" lang="en-US" sz="2400" spc="-1" strike="noStrike">
                <a:latin typeface="Raleway"/>
                <a:ea typeface="Microsoft YaHei"/>
              </a:rPr>
              <a:t>When we pray, we need to feel our need of God’s help, believe that He hears us, and ask in faith and perseverance, according to His will. If we are doing something we know is wrong, we need to make it right. If we don’t get what we asked for right away, we are still to believe, knowing that God is too wise to make a mistake, and too good to not give us what we need. We don’t always know what would be for our highest good, but God, in His infinite wisdom, gives us, just at the right time, what will bless us most</a:t>
            </a:r>
            <a:r>
              <a:rPr b="0" lang="en-US" sz="2400" spc="-1" strike="noStrike">
                <a:solidFill>
                  <a:srgbClr val="1c1e21"/>
                </a:solidFill>
                <a:latin typeface="Raleway"/>
                <a:ea typeface="inherit;Times New Roman"/>
              </a:rPr>
              <a:t>—</a:t>
            </a:r>
            <a:r>
              <a:rPr b="0" lang="en-US" sz="2400" spc="-1" strike="noStrike">
                <a:solidFill>
                  <a:srgbClr val="1c1e21"/>
                </a:solidFill>
                <a:latin typeface="Raleway"/>
                <a:ea typeface="inherit;Times New Roman"/>
              </a:rPr>
              <a:t>just what we would want if we could see the whole picture, as He can. We can trust the hand that was nailed to the cross for us.</a:t>
            </a:r>
            <a:endParaRPr b="0" lang="en-US" sz="2400" spc="-1" strike="noStrike">
              <a:latin typeface="Raleway"/>
            </a:endParaRPr>
          </a:p>
          <a:p>
            <a:pPr>
              <a:lnSpc>
                <a:spcPct val="100000"/>
              </a:lnSpc>
            </a:pPr>
            <a:r>
              <a:rPr b="0" lang="en-US" sz="2400" spc="-1" strike="noStrike">
                <a:solidFill>
                  <a:srgbClr val="ff4000"/>
                </a:solidFill>
                <a:latin typeface="Raleway"/>
                <a:ea typeface="inherit;Times New Roman"/>
              </a:rPr>
              <a:t>   </a:t>
            </a:r>
            <a:r>
              <a:rPr b="0" lang="en-US" sz="2600" spc="-1" strike="noStrike">
                <a:solidFill>
                  <a:srgbClr val="ff0000"/>
                </a:solidFill>
                <a:latin typeface="Raleway"/>
                <a:ea typeface="inherit;Times New Roman"/>
              </a:rPr>
              <a:t>Before He ascended to heaven, how did Jesus encourage us to ask for His help when we pray?</a:t>
            </a:r>
            <a:endParaRPr b="0" lang="en-US" sz="2600" spc="-1" strike="noStrike">
              <a:latin typeface="Raleway"/>
            </a:endParaRPr>
          </a:p>
          <a:p>
            <a:pPr>
              <a:lnSpc>
                <a:spcPct val="100000"/>
              </a:lnSpc>
            </a:pPr>
            <a:endParaRPr b="0" lang="en-US" sz="2600" spc="-1" strike="noStrike">
              <a:latin typeface="Raleway"/>
            </a:endParaRPr>
          </a:p>
        </p:txBody>
      </p:sp>
    </p:spTree>
  </p:cSld>
</p:notes>
</file>

<file path=ppt/notesSlides/notesSlide7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3" name="PlaceHolder 1"/>
          <p:cNvSpPr>
            <a:spLocks noGrp="1"/>
          </p:cNvSpPr>
          <p:nvPr>
            <p:ph type="sldImg"/>
          </p:nvPr>
        </p:nvSpPr>
        <p:spPr>
          <a:xfrm>
            <a:off x="533520" y="718560"/>
            <a:ext cx="6704640" cy="3771360"/>
          </a:xfrm>
          <a:prstGeom prst="rect">
            <a:avLst/>
          </a:prstGeom>
        </p:spPr>
      </p:sp>
      <p:sp>
        <p:nvSpPr>
          <p:cNvPr id="354"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John 16:23,24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...“Most assuredly, I say to you, whatever you ask the Father in My name He will </a:t>
            </a:r>
            <a:r>
              <a:rPr b="1" lang="en-US" sz="2800" spc="-1" strike="noStrike">
                <a:solidFill>
                  <a:srgbClr val="3465a4"/>
                </a:solidFill>
                <a:latin typeface="Raleway"/>
                <a:ea typeface="Raleway"/>
              </a:rPr>
              <a:t>give</a:t>
            </a:r>
            <a:r>
              <a:rPr b="0" lang="en-US" sz="2800" spc="-1" strike="noStrike">
                <a:solidFill>
                  <a:srgbClr val="3465a4"/>
                </a:solidFill>
                <a:latin typeface="Raleway"/>
                <a:ea typeface="Raleway"/>
              </a:rPr>
              <a:t> you. (24) Until now you have asked nothing in My name. </a:t>
            </a:r>
            <a:r>
              <a:rPr b="1" lang="en-US" sz="2800" spc="-1" strike="noStrike">
                <a:solidFill>
                  <a:srgbClr val="3465a4"/>
                </a:solidFill>
                <a:latin typeface="Raleway"/>
                <a:ea typeface="Raleway"/>
              </a:rPr>
              <a:t>Ask</a:t>
            </a:r>
            <a:r>
              <a:rPr b="0" lang="en-US" sz="2800" spc="-1" strike="noStrike">
                <a:solidFill>
                  <a:srgbClr val="3465a4"/>
                </a:solidFill>
                <a:latin typeface="Raleway"/>
                <a:ea typeface="Raleway"/>
              </a:rPr>
              <a:t>, and you will </a:t>
            </a:r>
            <a:r>
              <a:rPr b="1" lang="en-US" sz="2800" spc="-1" strike="noStrike">
                <a:solidFill>
                  <a:srgbClr val="3465a4"/>
                </a:solidFill>
                <a:latin typeface="Raleway"/>
                <a:ea typeface="Raleway"/>
              </a:rPr>
              <a:t>receive</a:t>
            </a:r>
            <a:r>
              <a:rPr b="0" lang="en-US" sz="2800" spc="-1" strike="noStrike">
                <a:solidFill>
                  <a:srgbClr val="3465a4"/>
                </a:solidFill>
                <a:latin typeface="Raleway"/>
                <a:ea typeface="Raleway"/>
              </a:rPr>
              <a:t>, that your joy may be full.”</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Psalm 50:15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Call upon Me in the day of </a:t>
            </a:r>
            <a:r>
              <a:rPr b="1" lang="en-US" sz="2800" spc="-1" strike="noStrike">
                <a:solidFill>
                  <a:srgbClr val="3465a4"/>
                </a:solidFill>
                <a:latin typeface="Raleway"/>
                <a:ea typeface="Raleway"/>
              </a:rPr>
              <a:t>trouble</a:t>
            </a:r>
            <a:r>
              <a:rPr b="0" lang="en-US" sz="2800" spc="-1" strike="noStrike">
                <a:solidFill>
                  <a:srgbClr val="3465a4"/>
                </a:solidFill>
                <a:latin typeface="Raleway"/>
                <a:ea typeface="Raleway"/>
              </a:rPr>
              <a:t>; I will </a:t>
            </a:r>
            <a:r>
              <a:rPr b="1" lang="en-US" sz="2800" spc="-1" strike="noStrike">
                <a:solidFill>
                  <a:srgbClr val="3465a4"/>
                </a:solidFill>
                <a:latin typeface="Raleway"/>
                <a:ea typeface="Raleway"/>
              </a:rPr>
              <a:t>deliver</a:t>
            </a:r>
            <a:r>
              <a:rPr b="0" lang="en-US" sz="2800" spc="-1" strike="noStrike">
                <a:solidFill>
                  <a:srgbClr val="3465a4"/>
                </a:solidFill>
                <a:latin typeface="Raleway"/>
                <a:ea typeface="Raleway"/>
              </a:rPr>
              <a:t> you, and you shall glorify Me.</a:t>
            </a:r>
            <a:endParaRPr b="0" lang="en-US" sz="2800" spc="-1" strike="noStrike">
              <a:latin typeface="Raleway"/>
            </a:endParaRPr>
          </a:p>
        </p:txBody>
      </p:sp>
    </p:spTree>
  </p:cSld>
</p:notes>
</file>

<file path=ppt/notesSlides/notesSlide7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5" name="PlaceHolder 1"/>
          <p:cNvSpPr>
            <a:spLocks noGrp="1"/>
          </p:cNvSpPr>
          <p:nvPr>
            <p:ph type="sldImg"/>
          </p:nvPr>
        </p:nvSpPr>
        <p:spPr>
          <a:xfrm>
            <a:off x="533520" y="718560"/>
            <a:ext cx="6704640" cy="3771360"/>
          </a:xfrm>
          <a:prstGeom prst="rect">
            <a:avLst/>
          </a:prstGeom>
        </p:spPr>
      </p:sp>
      <p:sp>
        <p:nvSpPr>
          <p:cNvPr id="356" name="PlaceHolder 2"/>
          <p:cNvSpPr>
            <a:spLocks noGrp="1"/>
          </p:cNvSpPr>
          <p:nvPr>
            <p:ph type="body"/>
          </p:nvPr>
        </p:nvSpPr>
        <p:spPr>
          <a:xfrm>
            <a:off x="457200" y="4752000"/>
            <a:ext cx="7086600" cy="54291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rPr>
              <a:t>Every prayer is heard by God. He delights in giving us MORE than we ever could ask or think!</a:t>
            </a:r>
            <a:r>
              <a:rPr b="0" lang="en-US" sz="2600" spc="-1" strike="noStrike" baseline="33000">
                <a:latin typeface="Raleway"/>
              </a:rPr>
              <a:t>20</a:t>
            </a:r>
            <a:r>
              <a:rPr b="0" lang="en-US" sz="2600" spc="-1" strike="noStrike">
                <a:latin typeface="Raleway"/>
              </a:rPr>
              <a:t> He longs to give us protection, guidance, the Holy Spirit, physical things we need, and help with every problem. He cares for us and loves us. It is part of His plan to give us things we wouldn’t otherwise receive if we didn’t ask in faith. He WANTS us to ASK – on behalf of ourselves, and also for others. It builds our faith when we see our prayers being answered!</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What is the benefit of praying with others?</a:t>
            </a:r>
            <a:endParaRPr b="0" lang="en-US" sz="2600" spc="-1" strike="noStrike">
              <a:latin typeface="Raleway"/>
            </a:endParaRPr>
          </a:p>
          <a:p>
            <a:endParaRPr b="0" lang="en-US" sz="2600" spc="-1" strike="noStrike">
              <a:latin typeface="Raleway"/>
            </a:endParaRPr>
          </a:p>
        </p:txBody>
      </p:sp>
    </p:spTree>
  </p:cSld>
</p:notes>
</file>

<file path=ppt/notesSlides/notesSlide7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7" name="PlaceHolder 1"/>
          <p:cNvSpPr>
            <a:spLocks noGrp="1"/>
          </p:cNvSpPr>
          <p:nvPr>
            <p:ph type="sldImg"/>
          </p:nvPr>
        </p:nvSpPr>
        <p:spPr>
          <a:xfrm>
            <a:off x="533520" y="718560"/>
            <a:ext cx="6704640" cy="3771360"/>
          </a:xfrm>
          <a:prstGeom prst="rect">
            <a:avLst/>
          </a:prstGeom>
        </p:spPr>
      </p:sp>
      <p:sp>
        <p:nvSpPr>
          <p:cNvPr id="358" name="PlaceHolder 2"/>
          <p:cNvSpPr>
            <a:spLocks noGrp="1"/>
          </p:cNvSpPr>
          <p:nvPr>
            <p:ph type="body"/>
          </p:nvPr>
        </p:nvSpPr>
        <p:spPr>
          <a:xfrm>
            <a:off x="457200" y="4752000"/>
            <a:ext cx="6858000" cy="5257800"/>
          </a:xfrm>
          <a:prstGeom prst="rect">
            <a:avLst/>
          </a:prstGeom>
        </p:spPr>
        <p:txBody>
          <a:bodyPr lIns="0" rIns="0" tIns="0" bIns="0">
            <a:noAutofit/>
          </a:bodyPr>
          <a:p>
            <a:pPr>
              <a:lnSpc>
                <a:spcPct val="120000"/>
              </a:lnSpc>
            </a:pPr>
            <a:r>
              <a:rPr b="0" lang="en-GB" sz="2800" spc="-1" strike="noStrike">
                <a:solidFill>
                  <a:srgbClr val="3465a4"/>
                </a:solidFill>
                <a:latin typeface="ITC Souvenir Demi"/>
                <a:ea typeface="ITC Souvenir Demi"/>
              </a:rPr>
              <a:t>Matthew 18:19,20</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Again I say to you that if two of you agree on earth concerning anything that they ask, it will be </a:t>
            </a:r>
            <a:r>
              <a:rPr b="1" lang="en-US" sz="2800" spc="-1" strike="noStrike">
                <a:solidFill>
                  <a:srgbClr val="3465a4"/>
                </a:solidFill>
                <a:latin typeface="Raleway"/>
                <a:ea typeface="Raleway"/>
              </a:rPr>
              <a:t>done</a:t>
            </a:r>
            <a:r>
              <a:rPr b="0" lang="en-US" sz="2800" spc="-1" strike="noStrike">
                <a:solidFill>
                  <a:srgbClr val="3465a4"/>
                </a:solidFill>
                <a:latin typeface="Raleway"/>
                <a:ea typeface="Raleway"/>
              </a:rPr>
              <a:t> for them by My Father in heaven. (20) For where </a:t>
            </a:r>
            <a:r>
              <a:rPr b="1" lang="en-US" sz="2800" spc="-1" strike="noStrike">
                <a:solidFill>
                  <a:srgbClr val="3465a4"/>
                </a:solidFill>
                <a:latin typeface="Raleway"/>
                <a:ea typeface="Raleway"/>
              </a:rPr>
              <a:t>two</a:t>
            </a:r>
            <a:r>
              <a:rPr b="0" lang="en-US" sz="2800" spc="-1" strike="noStrike">
                <a:solidFill>
                  <a:srgbClr val="3465a4"/>
                </a:solidFill>
                <a:latin typeface="Raleway"/>
                <a:ea typeface="Raleway"/>
              </a:rPr>
              <a:t> or </a:t>
            </a:r>
            <a:r>
              <a:rPr b="1" lang="en-US" sz="2800" spc="-1" strike="noStrike">
                <a:solidFill>
                  <a:srgbClr val="3465a4"/>
                </a:solidFill>
                <a:latin typeface="Raleway"/>
                <a:ea typeface="Raleway"/>
              </a:rPr>
              <a:t>three</a:t>
            </a:r>
            <a:r>
              <a:rPr b="0" lang="en-US" sz="2800" spc="-1" strike="noStrike">
                <a:solidFill>
                  <a:srgbClr val="3465a4"/>
                </a:solidFill>
                <a:latin typeface="Raleway"/>
                <a:ea typeface="Raleway"/>
              </a:rPr>
              <a:t> are gathered together in My name, I am there in the midst of them.”</a:t>
            </a:r>
            <a:endParaRPr b="0" lang="en-US" sz="2800" spc="-1" strike="noStrike">
              <a:latin typeface="Raleway"/>
            </a:endParaRPr>
          </a:p>
          <a:p>
            <a:pPr>
              <a:lnSpc>
                <a:spcPct val="120000"/>
              </a:lnSpc>
            </a:pPr>
            <a:r>
              <a:rPr b="0" lang="en-GB" sz="2800" spc="-1" strike="noStrike">
                <a:solidFill>
                  <a:srgbClr val="3465a4"/>
                </a:solidFill>
                <a:latin typeface="ITC Souvenir Demi"/>
                <a:ea typeface="ITC Souvenir Demi"/>
              </a:rPr>
              <a:t>Romans 8:34</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It is </a:t>
            </a:r>
            <a:r>
              <a:rPr b="1" lang="en-US" sz="2800" spc="-1" strike="noStrike">
                <a:solidFill>
                  <a:srgbClr val="3465a4"/>
                </a:solidFill>
                <a:latin typeface="Raleway"/>
                <a:ea typeface="Raleway"/>
              </a:rPr>
              <a:t>Christ</a:t>
            </a:r>
            <a:r>
              <a:rPr b="0" lang="en-US" sz="2800" spc="-1" strike="noStrike">
                <a:solidFill>
                  <a:srgbClr val="3465a4"/>
                </a:solidFill>
                <a:latin typeface="Raleway"/>
                <a:ea typeface="Raleway"/>
              </a:rPr>
              <a:t> who died, and furthermore is also risen, who is even at the right hand of God, who also makes </a:t>
            </a:r>
            <a:r>
              <a:rPr b="1" lang="en-US" sz="2800" spc="-1" strike="noStrike">
                <a:solidFill>
                  <a:srgbClr val="3465a4"/>
                </a:solidFill>
                <a:latin typeface="Raleway"/>
                <a:ea typeface="Raleway"/>
              </a:rPr>
              <a:t>intercession</a:t>
            </a:r>
            <a:r>
              <a:rPr b="0" lang="en-US" sz="2800" spc="-1" strike="noStrike">
                <a:solidFill>
                  <a:srgbClr val="3465a4"/>
                </a:solidFill>
                <a:latin typeface="Raleway"/>
                <a:ea typeface="Raleway"/>
              </a:rPr>
              <a:t> for us.</a:t>
            </a:r>
            <a:endParaRPr b="0" lang="en-US" sz="2800" spc="-1" strike="noStrike">
              <a:latin typeface="Raleway"/>
            </a:endParaRPr>
          </a:p>
        </p:txBody>
      </p:sp>
    </p:spTree>
  </p:cSld>
</p:notes>
</file>

<file path=ppt/notesSlides/notesSlide7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9" name="PlaceHolder 1"/>
          <p:cNvSpPr>
            <a:spLocks noGrp="1"/>
          </p:cNvSpPr>
          <p:nvPr>
            <p:ph type="sldImg"/>
          </p:nvPr>
        </p:nvSpPr>
        <p:spPr>
          <a:xfrm>
            <a:off x="533520" y="718560"/>
            <a:ext cx="6704640" cy="3771360"/>
          </a:xfrm>
          <a:prstGeom prst="rect">
            <a:avLst/>
          </a:prstGeom>
        </p:spPr>
      </p:sp>
      <p:sp>
        <p:nvSpPr>
          <p:cNvPr id="360" name="PlaceHolder 2"/>
          <p:cNvSpPr>
            <a:spLocks noGrp="1"/>
          </p:cNvSpPr>
          <p:nvPr>
            <p:ph type="body"/>
          </p:nvPr>
        </p:nvSpPr>
        <p:spPr>
          <a:xfrm>
            <a:off x="277200" y="4608000"/>
            <a:ext cx="7315200" cy="54723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rPr>
              <a:t>What a wonderful promise this is! Jesus takes these requests to His Father, saying, </a:t>
            </a:r>
            <a:r>
              <a:rPr b="0" i="1" lang="en-US" sz="2600" spc="-1" strike="noStrike">
                <a:latin typeface="Raleway"/>
              </a:rPr>
              <a:t>“I know these people by name! Send answers to their prayers. Their names are written on the palms of My hands”.</a:t>
            </a:r>
            <a:r>
              <a:rPr b="0" i="1" lang="en-US" sz="2600" spc="-1" strike="noStrike" baseline="33000">
                <a:latin typeface="Raleway"/>
              </a:rPr>
              <a:t>21</a:t>
            </a:r>
            <a:r>
              <a:rPr b="0" lang="en-US" sz="2600" spc="-1" strike="noStrike">
                <a:latin typeface="Raleway"/>
              </a:rPr>
              <a:t> Prayer in our families, with our friends, and in our churches is needed! It should be our automatic response in any difficulty. We have a Guide, a Counselor, a Friend, at the throne of God in heaven! </a:t>
            </a:r>
            <a:endParaRPr b="0" lang="en-US" sz="2600" spc="-1" strike="noStrike">
              <a:latin typeface="Raleway"/>
            </a:endParaRPr>
          </a:p>
          <a:p>
            <a:r>
              <a:rPr b="0" lang="en-US" sz="2600" spc="-1" strike="noStrike">
                <a:solidFill>
                  <a:srgbClr val="ff0000"/>
                </a:solidFill>
                <a:latin typeface="Raleway"/>
              </a:rPr>
              <a:t>   </a:t>
            </a:r>
            <a:r>
              <a:rPr b="0" lang="en-US" sz="2600" spc="-1" strike="noStrike">
                <a:solidFill>
                  <a:srgbClr val="ff0000"/>
                </a:solidFill>
                <a:latin typeface="Raleway"/>
              </a:rPr>
              <a:t>Why is it important to connect with other Christians?</a:t>
            </a:r>
            <a:endParaRPr b="0" lang="en-US" sz="2600" spc="-1" strike="noStrike">
              <a:latin typeface="Raleway"/>
            </a:endParaRPr>
          </a:p>
          <a:p>
            <a:endParaRPr b="0" lang="en-US" sz="2600" spc="-1" strike="noStrike">
              <a:latin typeface="Raleway"/>
            </a:endParaRPr>
          </a:p>
        </p:txBody>
      </p:sp>
    </p:spTree>
  </p:cSld>
</p:notes>
</file>

<file path=ppt/notesSlides/notesSlide7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1" name="PlaceHolder 1"/>
          <p:cNvSpPr>
            <a:spLocks noGrp="1"/>
          </p:cNvSpPr>
          <p:nvPr>
            <p:ph type="sldImg"/>
          </p:nvPr>
        </p:nvSpPr>
        <p:spPr>
          <a:xfrm>
            <a:off x="533520" y="718560"/>
            <a:ext cx="6704640" cy="3771360"/>
          </a:xfrm>
          <a:prstGeom prst="rect">
            <a:avLst/>
          </a:prstGeom>
        </p:spPr>
      </p:sp>
      <p:sp>
        <p:nvSpPr>
          <p:cNvPr id="362"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1 Thessalonians 5:11</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Therefore </a:t>
            </a:r>
            <a:r>
              <a:rPr b="1" lang="en-US" sz="2800" spc="-1" strike="noStrike">
                <a:solidFill>
                  <a:srgbClr val="3465a4"/>
                </a:solidFill>
                <a:latin typeface="Raleway"/>
                <a:ea typeface="Raleway"/>
              </a:rPr>
              <a:t>comfort</a:t>
            </a:r>
            <a:r>
              <a:rPr b="0" lang="en-US" sz="2800" spc="-1" strike="noStrike">
                <a:solidFill>
                  <a:srgbClr val="3465a4"/>
                </a:solidFill>
                <a:latin typeface="Raleway"/>
                <a:ea typeface="Raleway"/>
              </a:rPr>
              <a:t> each other and </a:t>
            </a:r>
            <a:r>
              <a:rPr b="1" lang="en-US" sz="2800" spc="-1" strike="noStrike">
                <a:solidFill>
                  <a:srgbClr val="3465a4"/>
                </a:solidFill>
                <a:latin typeface="Raleway"/>
                <a:ea typeface="Raleway"/>
              </a:rPr>
              <a:t>edify</a:t>
            </a:r>
            <a:r>
              <a:rPr b="0" lang="en-US" sz="2800" spc="-1" strike="noStrike">
                <a:solidFill>
                  <a:srgbClr val="3465a4"/>
                </a:solidFill>
                <a:latin typeface="Raleway"/>
                <a:ea typeface="Raleway"/>
              </a:rPr>
              <a:t> one another, just as you also are doing.</a:t>
            </a:r>
            <a:endParaRPr b="0" lang="en-US" sz="2800" spc="-1" strike="noStrike">
              <a:latin typeface="Raleway"/>
            </a:endParaRPr>
          </a:p>
          <a:p>
            <a:pPr>
              <a:lnSpc>
                <a:spcPct val="100000"/>
              </a:lnSpc>
            </a:pPr>
            <a:endParaRPr b="0" lang="en-US" sz="2800" spc="-1" strike="noStrike">
              <a:latin typeface="Raleway"/>
            </a:endParaRPr>
          </a:p>
          <a:p>
            <a:pPr>
              <a:lnSpc>
                <a:spcPct val="100000"/>
              </a:lnSpc>
            </a:pPr>
            <a:r>
              <a:rPr b="0" lang="en-GB" sz="2800" spc="-1" strike="noStrike">
                <a:solidFill>
                  <a:srgbClr val="3465a4"/>
                </a:solidFill>
                <a:latin typeface="ITC Souvenir Demi"/>
                <a:ea typeface="ITC Souvenir Demi"/>
              </a:rPr>
              <a:t>Hebrews 10:25</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not forsaking the assembling of ourselves together, as is the manner of some, but </a:t>
            </a:r>
            <a:r>
              <a:rPr b="1" lang="en-US" sz="2800" spc="-1" strike="noStrike">
                <a:solidFill>
                  <a:srgbClr val="3465a4"/>
                </a:solidFill>
                <a:latin typeface="Raleway"/>
                <a:ea typeface="Raleway"/>
              </a:rPr>
              <a:t>exhorting</a:t>
            </a:r>
            <a:r>
              <a:rPr b="0" lang="en-US" sz="2800" spc="-1" strike="noStrike">
                <a:solidFill>
                  <a:srgbClr val="3465a4"/>
                </a:solidFill>
                <a:latin typeface="Raleway"/>
                <a:ea typeface="Raleway"/>
              </a:rPr>
              <a:t> one another, and so much the more as you see the Day approaching.</a:t>
            </a:r>
            <a:endParaRPr b="0" lang="en-US" sz="2800" spc="-1" strike="noStrike">
              <a:latin typeface="Raleway"/>
            </a:endParaRPr>
          </a:p>
        </p:txBody>
      </p:sp>
    </p:spTree>
  </p:cSld>
</p:notes>
</file>

<file path=ppt/notesSlides/notesSlide7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3" name="PlaceHolder 1"/>
          <p:cNvSpPr>
            <a:spLocks noGrp="1"/>
          </p:cNvSpPr>
          <p:nvPr>
            <p:ph type="sldImg"/>
          </p:nvPr>
        </p:nvSpPr>
        <p:spPr>
          <a:xfrm>
            <a:off x="533520" y="718560"/>
            <a:ext cx="6704640" cy="3771360"/>
          </a:xfrm>
          <a:prstGeom prst="rect">
            <a:avLst/>
          </a:prstGeom>
        </p:spPr>
      </p:sp>
      <p:sp>
        <p:nvSpPr>
          <p:cNvPr id="36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Raleway"/>
              </a:rPr>
              <a:t>As members of the body of Christ, we meet together to study, pray, praise God for what He is doing in our lives, and encourage each other. This becomes more and more important as we approach the final events of this earth’s history. As we recount how God is blessing and leading us, it inspires others to trust Him even more.</a:t>
            </a:r>
            <a:endParaRPr b="0" lang="en-US" sz="2800" spc="-1" strike="noStrike">
              <a:latin typeface="Raleway"/>
            </a:endParaRPr>
          </a:p>
          <a:p>
            <a:r>
              <a:rPr b="0" lang="en-US" sz="2800" spc="-1" strike="noStrike">
                <a:latin typeface="Raleway"/>
              </a:rPr>
              <a:t>   </a:t>
            </a:r>
            <a:r>
              <a:rPr b="0" lang="en-US" sz="2800" spc="-1" strike="noStrike">
                <a:solidFill>
                  <a:srgbClr val="ff0000"/>
                </a:solidFill>
                <a:latin typeface="Raleway"/>
              </a:rPr>
              <a:t>How can I use the gifts God has given me to bless others? </a:t>
            </a:r>
            <a:endParaRPr b="0" lang="en-US" sz="2800" spc="-1" strike="noStrike">
              <a:latin typeface="Raleway"/>
            </a:endParaRPr>
          </a:p>
        </p:txBody>
      </p:sp>
    </p:spTree>
  </p:cSld>
</p:notes>
</file>

<file path=ppt/notesSlides/notesSlide7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5" name="PlaceHolder 1"/>
          <p:cNvSpPr>
            <a:spLocks noGrp="1"/>
          </p:cNvSpPr>
          <p:nvPr>
            <p:ph type="sldImg"/>
          </p:nvPr>
        </p:nvSpPr>
        <p:spPr>
          <a:xfrm>
            <a:off x="533520" y="718560"/>
            <a:ext cx="6704640" cy="3771360"/>
          </a:xfrm>
          <a:prstGeom prst="rect">
            <a:avLst/>
          </a:prstGeom>
        </p:spPr>
      </p:sp>
      <p:sp>
        <p:nvSpPr>
          <p:cNvPr id="366"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800" spc="-1" strike="noStrike">
                <a:solidFill>
                  <a:srgbClr val="3465a4"/>
                </a:solidFill>
                <a:latin typeface="ITC Souvenir Demi"/>
                <a:ea typeface="ITC Souvenir Demi"/>
              </a:rPr>
              <a:t>Romans 12:4-6</a:t>
            </a:r>
            <a:endParaRPr b="0" lang="en-US" sz="2800" spc="-1" strike="noStrike">
              <a:latin typeface="Raleway"/>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as we have many members in one body, but all the members do not have the same function, (5) so we, being many, are one body in Christ, and individually members of one another. (6) Having then </a:t>
            </a:r>
            <a:r>
              <a:rPr b="1" lang="en-US" sz="2800" spc="-1" strike="noStrike">
                <a:solidFill>
                  <a:srgbClr val="3465a4"/>
                </a:solidFill>
                <a:latin typeface="Raleway"/>
                <a:ea typeface="Raleway"/>
              </a:rPr>
              <a:t>gifts</a:t>
            </a:r>
            <a:r>
              <a:rPr b="0" lang="en-US" sz="2800" spc="-1" strike="noStrike">
                <a:solidFill>
                  <a:srgbClr val="3465a4"/>
                </a:solidFill>
                <a:latin typeface="Raleway"/>
                <a:ea typeface="Raleway"/>
              </a:rPr>
              <a:t> differing according to the grace that is given to us, let </a:t>
            </a:r>
            <a:r>
              <a:rPr b="1" lang="en-US" sz="2800" spc="-1" strike="noStrike">
                <a:solidFill>
                  <a:srgbClr val="3465a4"/>
                </a:solidFill>
                <a:latin typeface="Raleway"/>
                <a:ea typeface="Raleway"/>
              </a:rPr>
              <a:t>use</a:t>
            </a:r>
            <a:r>
              <a:rPr b="0" lang="en-US" sz="2800" spc="-1" strike="noStrike">
                <a:solidFill>
                  <a:srgbClr val="3465a4"/>
                </a:solidFill>
                <a:latin typeface="Raleway"/>
                <a:ea typeface="Raleway"/>
              </a:rPr>
              <a:t> them...</a:t>
            </a:r>
            <a:endParaRPr b="0" lang="en-US" sz="2800" spc="-1" strike="noStrike">
              <a:latin typeface="Raleway"/>
            </a:endParaRPr>
          </a:p>
        </p:txBody>
      </p:sp>
    </p:spTree>
  </p:cSld>
</p:notes>
</file>

<file path=ppt/notesSlides/notesSlide8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7" name="PlaceHolder 1"/>
          <p:cNvSpPr>
            <a:spLocks noGrp="1"/>
          </p:cNvSpPr>
          <p:nvPr>
            <p:ph type="sldImg"/>
          </p:nvPr>
        </p:nvSpPr>
        <p:spPr>
          <a:xfrm>
            <a:off x="533520" y="718560"/>
            <a:ext cx="6704640" cy="3771360"/>
          </a:xfrm>
          <a:prstGeom prst="rect">
            <a:avLst/>
          </a:prstGeom>
        </p:spPr>
      </p:sp>
      <p:sp>
        <p:nvSpPr>
          <p:cNvPr id="368" name="PlaceHolder 2"/>
          <p:cNvSpPr>
            <a:spLocks noGrp="1"/>
          </p:cNvSpPr>
          <p:nvPr>
            <p:ph type="body"/>
          </p:nvPr>
        </p:nvSpPr>
        <p:spPr>
          <a:xfrm>
            <a:off x="457200" y="4752000"/>
            <a:ext cx="7086600" cy="668196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We use the gifts God has given us</a:t>
            </a:r>
            <a:r>
              <a:rPr b="0" lang="en-US" sz="2600" spc="-1" strike="noStrike">
                <a:solidFill>
                  <a:srgbClr val="1c1e21"/>
                </a:solidFill>
                <a:latin typeface="Raleway"/>
                <a:ea typeface="inherit;Times New Roman"/>
              </a:rPr>
              <a:t>—</a:t>
            </a:r>
            <a:r>
              <a:rPr b="0" lang="en-US" sz="2600" spc="-1" strike="noStrike">
                <a:latin typeface="Raleway"/>
                <a:ea typeface="Microsoft YaHei"/>
              </a:rPr>
              <a:t>whether it be faith, prayer, teaching, helping, etc.</a:t>
            </a:r>
            <a:r>
              <a:rPr b="0" lang="en-US" sz="2600" spc="-1" strike="noStrike" baseline="33000">
                <a:latin typeface="Raleway"/>
                <a:ea typeface="Microsoft YaHei"/>
              </a:rPr>
              <a:t>22</a:t>
            </a:r>
            <a:r>
              <a:rPr b="0" lang="en-US" sz="2600" spc="-1" strike="noStrike">
                <a:solidFill>
                  <a:srgbClr val="1c1e21"/>
                </a:solidFill>
                <a:latin typeface="Raleway"/>
                <a:ea typeface="inherit;Times New Roman"/>
              </a:rPr>
              <a:t>—t</a:t>
            </a:r>
            <a:r>
              <a:rPr b="0" lang="en-US" sz="2600" spc="-1" strike="noStrike">
                <a:latin typeface="Raleway"/>
              </a:rPr>
              <a:t>o bless others, as we follow Christ’s example. </a:t>
            </a:r>
            <a:endParaRPr b="0" lang="en-US" sz="2600" spc="-1" strike="noStrike">
              <a:latin typeface="Raleway"/>
            </a:endParaRPr>
          </a:p>
          <a:p>
            <a:r>
              <a:rPr b="0" lang="en-US" sz="2600" spc="-1" strike="noStrike">
                <a:latin typeface="Raleway"/>
              </a:rPr>
              <a:t>   </a:t>
            </a:r>
            <a:r>
              <a:rPr b="0" lang="en-US" sz="2600" spc="-1" strike="noStrike">
                <a:latin typeface="Raleway"/>
              </a:rPr>
              <a:t>Soon we will hear the words of Jesus, </a:t>
            </a:r>
            <a:r>
              <a:rPr b="0" i="1" lang="en-US" sz="2600" spc="-1" strike="noStrike">
                <a:latin typeface="Raleway"/>
              </a:rPr>
              <a:t>“Come, you blessed of My Father, inherit the kingdom prepared for you from the foundation of the world…” </a:t>
            </a:r>
            <a:r>
              <a:rPr b="0" i="1" lang="en-US" sz="2600" spc="-1" strike="noStrike" baseline="33000">
                <a:latin typeface="Raleway"/>
              </a:rPr>
              <a:t>23</a:t>
            </a:r>
            <a:endParaRPr b="0" lang="en-US" sz="2600" spc="-1" strike="noStrike">
              <a:latin typeface="Raleway"/>
            </a:endParaRPr>
          </a:p>
          <a:p>
            <a:r>
              <a:rPr b="0" lang="en-US" sz="2600" spc="-1" strike="noStrike">
                <a:latin typeface="Raleway"/>
              </a:rPr>
              <a:t>   </a:t>
            </a:r>
            <a:r>
              <a:rPr b="0" lang="en-US" sz="2600" spc="-1" strike="noStrike">
                <a:latin typeface="Raleway"/>
              </a:rPr>
              <a:t>No liars, unbelieving, or impure people will be there. Instead, we will associate with those who have overcome Satan and through grace, become like Jesus. </a:t>
            </a:r>
            <a:endParaRPr b="0" lang="en-US" sz="2600" spc="-1" strike="noStrike">
              <a:latin typeface="Raleway"/>
            </a:endParaRPr>
          </a:p>
          <a:p>
            <a:r>
              <a:rPr b="0" lang="en-US" sz="2600" spc="-1" strike="noStrike">
                <a:latin typeface="Raleway"/>
              </a:rPr>
              <a:t>   </a:t>
            </a:r>
            <a:r>
              <a:rPr b="0" lang="en-US" sz="2600" spc="-1" strike="noStrike">
                <a:solidFill>
                  <a:srgbClr val="ff0000"/>
                </a:solidFill>
                <a:latin typeface="Raleway"/>
              </a:rPr>
              <a:t>Will you be part of that group?</a:t>
            </a:r>
            <a:endParaRPr b="0" lang="en-US" sz="2600" spc="-1" strike="noStrike">
              <a:latin typeface="Raleway"/>
            </a:endParaRPr>
          </a:p>
          <a:p>
            <a:endParaRPr b="0" lang="en-US" sz="2600" spc="-1" strike="noStrike">
              <a:latin typeface="Raleway"/>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B30F05FC-6C16-4CD5-8FBC-192D526E6B84}"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1.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1.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image" Target="../media/image63.jpeg"/><Relationship Id="rId2" Type="http://schemas.openxmlformats.org/officeDocument/2006/relationships/slideLayout" Target="../slideLayouts/slideLayout1.xml"/><Relationship Id="rId3" Type="http://schemas.openxmlformats.org/officeDocument/2006/relationships/notesSlide" Target="../notesSlides/notesSlide63.xml"/>
</Relationships>
</file>

<file path=ppt/slides/_rels/slide64.xml.rels><?xml version="1.0" encoding="UTF-8"?>
<Relationships xmlns="http://schemas.openxmlformats.org/package/2006/relationships"><Relationship Id="rId1" Type="http://schemas.openxmlformats.org/officeDocument/2006/relationships/image" Target="../media/image64.jpeg"/><Relationship Id="rId2" Type="http://schemas.openxmlformats.org/officeDocument/2006/relationships/slideLayout" Target="../slideLayouts/slideLayout1.xml"/><Relationship Id="rId3"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image" Target="../media/image65.jpeg"/><Relationship Id="rId2" Type="http://schemas.openxmlformats.org/officeDocument/2006/relationships/slideLayout" Target="../slideLayouts/slideLayout1.xml"/><Relationship Id="rId3"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image" Target="../media/image66.jpeg"/><Relationship Id="rId2" Type="http://schemas.openxmlformats.org/officeDocument/2006/relationships/slideLayout" Target="../slideLayouts/slideLayout1.xml"/><Relationship Id="rId3" Type="http://schemas.openxmlformats.org/officeDocument/2006/relationships/notesSlide" Target="../notesSlides/notesSlide66.xml"/>
</Relationships>
</file>

<file path=ppt/slides/_rels/slide67.xml.rels><?xml version="1.0" encoding="UTF-8"?>
<Relationships xmlns="http://schemas.openxmlformats.org/package/2006/relationships"><Relationship Id="rId1" Type="http://schemas.openxmlformats.org/officeDocument/2006/relationships/image" Target="../media/image67.jpeg"/><Relationship Id="rId2" Type="http://schemas.openxmlformats.org/officeDocument/2006/relationships/slideLayout" Target="../slideLayouts/slideLayout1.xml"/><Relationship Id="rId3" Type="http://schemas.openxmlformats.org/officeDocument/2006/relationships/notesSlide" Target="../notesSlides/notesSlide67.xml"/>
</Relationships>
</file>

<file path=ppt/slides/_rels/slide68.xml.rels><?xml version="1.0" encoding="UTF-8"?>
<Relationships xmlns="http://schemas.openxmlformats.org/package/2006/relationships"><Relationship Id="rId1" Type="http://schemas.openxmlformats.org/officeDocument/2006/relationships/image" Target="../media/image68.jpeg"/><Relationship Id="rId2" Type="http://schemas.openxmlformats.org/officeDocument/2006/relationships/slideLayout" Target="../slideLayouts/slideLayout1.xml"/><Relationship Id="rId3" Type="http://schemas.openxmlformats.org/officeDocument/2006/relationships/notesSlide" Target="../notesSlides/notesSlide68.xml"/>
</Relationships>
</file>

<file path=ppt/slides/_rels/slide69.xml.rels><?xml version="1.0" encoding="UTF-8"?>
<Relationships xmlns="http://schemas.openxmlformats.org/package/2006/relationships"><Relationship Id="rId1" Type="http://schemas.openxmlformats.org/officeDocument/2006/relationships/image" Target="../media/image69.jpeg"/><Relationship Id="rId2" Type="http://schemas.openxmlformats.org/officeDocument/2006/relationships/slideLayout" Target="../slideLayouts/slideLayout1.xml"/><Relationship Id="rId3" Type="http://schemas.openxmlformats.org/officeDocument/2006/relationships/notesSlide" Target="../notesSlides/notesSlide69.xml"/>
</Relationships>
</file>

<file path=ppt/slides/_rels/slide70.xml.rels><?xml version="1.0" encoding="UTF-8"?>
<Relationships xmlns="http://schemas.openxmlformats.org/package/2006/relationships"><Relationship Id="rId1" Type="http://schemas.openxmlformats.org/officeDocument/2006/relationships/image" Target="../media/image70.jpeg"/><Relationship Id="rId2" Type="http://schemas.openxmlformats.org/officeDocument/2006/relationships/slideLayout" Target="../slideLayouts/slideLayout1.xml"/><Relationship Id="rId3" Type="http://schemas.openxmlformats.org/officeDocument/2006/relationships/notesSlide" Target="../notesSlides/notesSlide70.xml"/>
</Relationships>
</file>

<file path=ppt/slides/_rels/slide71.xml.rels><?xml version="1.0" encoding="UTF-8"?>
<Relationships xmlns="http://schemas.openxmlformats.org/package/2006/relationships"><Relationship Id="rId1" Type="http://schemas.openxmlformats.org/officeDocument/2006/relationships/image" Target="../media/image71.jpeg"/><Relationship Id="rId2" Type="http://schemas.openxmlformats.org/officeDocument/2006/relationships/slideLayout" Target="../slideLayouts/slideLayout1.xml"/><Relationship Id="rId3" Type="http://schemas.openxmlformats.org/officeDocument/2006/relationships/notesSlide" Target="../notesSlides/notesSlide71.xml"/>
</Relationships>
</file>

<file path=ppt/slides/_rels/slide72.xml.rels><?xml version="1.0" encoding="UTF-8"?>
<Relationships xmlns="http://schemas.openxmlformats.org/package/2006/relationships"><Relationship Id="rId1" Type="http://schemas.openxmlformats.org/officeDocument/2006/relationships/image" Target="../media/image72.jpeg"/><Relationship Id="rId2" Type="http://schemas.openxmlformats.org/officeDocument/2006/relationships/slideLayout" Target="../slideLayouts/slideLayout1.xml"/><Relationship Id="rId3" Type="http://schemas.openxmlformats.org/officeDocument/2006/relationships/notesSlide" Target="../notesSlides/notesSlide72.xml"/>
</Relationships>
</file>

<file path=ppt/slides/_rels/slide73.xml.rels><?xml version="1.0" encoding="UTF-8"?>
<Relationships xmlns="http://schemas.openxmlformats.org/package/2006/relationships"><Relationship Id="rId1" Type="http://schemas.openxmlformats.org/officeDocument/2006/relationships/image" Target="../media/image73.jpeg"/><Relationship Id="rId2" Type="http://schemas.openxmlformats.org/officeDocument/2006/relationships/slideLayout" Target="../slideLayouts/slideLayout1.xml"/><Relationship Id="rId3" Type="http://schemas.openxmlformats.org/officeDocument/2006/relationships/notesSlide" Target="../notesSlides/notesSlide73.xml"/>
</Relationships>
</file>

<file path=ppt/slides/_rels/slide74.xml.rels><?xml version="1.0" encoding="UTF-8"?>
<Relationships xmlns="http://schemas.openxmlformats.org/package/2006/relationships"><Relationship Id="rId1" Type="http://schemas.openxmlformats.org/officeDocument/2006/relationships/image" Target="../media/image74.jpeg"/><Relationship Id="rId2" Type="http://schemas.openxmlformats.org/officeDocument/2006/relationships/slideLayout" Target="../slideLayouts/slideLayout1.xml"/><Relationship Id="rId3" Type="http://schemas.openxmlformats.org/officeDocument/2006/relationships/notesSlide" Target="../notesSlides/notesSlide74.xml"/>
</Relationships>
</file>

<file path=ppt/slides/_rels/slide75.xml.rels><?xml version="1.0" encoding="UTF-8"?>
<Relationships xmlns="http://schemas.openxmlformats.org/package/2006/relationships"><Relationship Id="rId1" Type="http://schemas.openxmlformats.org/officeDocument/2006/relationships/image" Target="../media/image75.jpeg"/><Relationship Id="rId2" Type="http://schemas.openxmlformats.org/officeDocument/2006/relationships/slideLayout" Target="../slideLayouts/slideLayout1.xml"/><Relationship Id="rId3" Type="http://schemas.openxmlformats.org/officeDocument/2006/relationships/notesSlide" Target="../notesSlides/notesSlide75.xml"/>
</Relationships>
</file>

<file path=ppt/slides/_rels/slide76.xml.rels><?xml version="1.0" encoding="UTF-8"?>
<Relationships xmlns="http://schemas.openxmlformats.org/package/2006/relationships"><Relationship Id="rId1" Type="http://schemas.openxmlformats.org/officeDocument/2006/relationships/image" Target="../media/image76.jpeg"/><Relationship Id="rId2" Type="http://schemas.openxmlformats.org/officeDocument/2006/relationships/slideLayout" Target="../slideLayouts/slideLayout1.xml"/><Relationship Id="rId3" Type="http://schemas.openxmlformats.org/officeDocument/2006/relationships/notesSlide" Target="../notesSlides/notesSlide76.xml"/>
</Relationships>
</file>

<file path=ppt/slides/_rels/slide77.xml.rels><?xml version="1.0" encoding="UTF-8"?>
<Relationships xmlns="http://schemas.openxmlformats.org/package/2006/relationships"><Relationship Id="rId1" Type="http://schemas.openxmlformats.org/officeDocument/2006/relationships/image" Target="../media/image77.jpeg"/><Relationship Id="rId2" Type="http://schemas.openxmlformats.org/officeDocument/2006/relationships/slideLayout" Target="../slideLayouts/slideLayout1.xml"/><Relationship Id="rId3" Type="http://schemas.openxmlformats.org/officeDocument/2006/relationships/notesSlide" Target="../notesSlides/notesSlide77.xml"/>
</Relationships>
</file>

<file path=ppt/slides/_rels/slide78.xml.rels><?xml version="1.0" encoding="UTF-8"?>
<Relationships xmlns="http://schemas.openxmlformats.org/package/2006/relationships"><Relationship Id="rId1" Type="http://schemas.openxmlformats.org/officeDocument/2006/relationships/image" Target="../media/image78.jpeg"/><Relationship Id="rId2" Type="http://schemas.openxmlformats.org/officeDocument/2006/relationships/slideLayout" Target="../slideLayouts/slideLayout1.xml"/><Relationship Id="rId3" Type="http://schemas.openxmlformats.org/officeDocument/2006/relationships/notesSlide" Target="../notesSlides/notesSlide78.xml"/>
</Relationships>
</file>

<file path=ppt/slides/_rels/slide79.xml.rels><?xml version="1.0" encoding="UTF-8"?>
<Relationships xmlns="http://schemas.openxmlformats.org/package/2006/relationships"><Relationship Id="rId1" Type="http://schemas.openxmlformats.org/officeDocument/2006/relationships/image" Target="../media/image79.jpeg"/><Relationship Id="rId2" Type="http://schemas.openxmlformats.org/officeDocument/2006/relationships/slideLayout" Target="../slideLayouts/slideLayout1.xml"/><Relationship Id="rId3" Type="http://schemas.openxmlformats.org/officeDocument/2006/relationships/notesSlide" Target="../notesSlides/notesSlide79.xml"/>
</Relationships>
</file>

<file path=ppt/slides/_rels/slide80.xml.rels><?xml version="1.0" encoding="UTF-8"?>
<Relationships xmlns="http://schemas.openxmlformats.org/package/2006/relationships"><Relationship Id="rId1" Type="http://schemas.openxmlformats.org/officeDocument/2006/relationships/image" Target="../media/image80.jpeg"/><Relationship Id="rId2" Type="http://schemas.openxmlformats.org/officeDocument/2006/relationships/slideLayout" Target="../slideLayouts/slideLayout1.xml"/><Relationship Id="rId3" Type="http://schemas.openxmlformats.org/officeDocument/2006/relationships/notesSlide" Target="../notesSlides/notesSlide8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7" name="" descr=""/>
          <p:cNvPicPr/>
          <p:nvPr/>
        </p:nvPicPr>
        <p:blipFill>
          <a:blip r:embed="rId1"/>
          <a:stretch/>
        </p:blipFill>
        <p:spPr>
          <a:xfrm>
            <a:off x="0" y="0"/>
            <a:ext cx="10080000" cy="5670000"/>
          </a:xfrm>
          <a:prstGeom prst="rect">
            <a:avLst/>
          </a:prstGeom>
          <a:ln w="0">
            <a:noFill/>
          </a:ln>
        </p:spPr>
      </p:pic>
      <p:sp>
        <p:nvSpPr>
          <p:cNvPr id="48" name="TextShape 1"/>
          <p:cNvSpPr txBox="1"/>
          <p:nvPr/>
        </p:nvSpPr>
        <p:spPr>
          <a:xfrm>
            <a:off x="5943600" y="1600200"/>
            <a:ext cx="3465000" cy="460368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How to be a Follower of Jesus</a:t>
            </a: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a:p>
            <a:pPr algn="ct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 name="" descr=""/>
          <p:cNvPicPr/>
          <p:nvPr/>
        </p:nvPicPr>
        <p:blipFill>
          <a:blip r:embed="rId1"/>
          <a:stretch/>
        </p:blipFill>
        <p:spPr>
          <a:xfrm>
            <a:off x="0" y="0"/>
            <a:ext cx="10108800" cy="5756760"/>
          </a:xfrm>
          <a:prstGeom prst="rect">
            <a:avLst/>
          </a:prstGeom>
          <a:ln w="0">
            <a:noFill/>
          </a:ln>
        </p:spPr>
      </p:pic>
      <p:sp>
        <p:nvSpPr>
          <p:cNvPr id="50" name="TextShape 1"/>
          <p:cNvSpPr txBox="1"/>
          <p:nvPr/>
        </p:nvSpPr>
        <p:spPr>
          <a:xfrm>
            <a:off x="-72000" y="5329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Hebrews 11:6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0" y="0"/>
            <a:ext cx="10115280" cy="5684040"/>
          </a:xfrm>
          <a:prstGeom prst="rect">
            <a:avLst/>
          </a:prstGeom>
          <a:ln w="0">
            <a:noFill/>
          </a:ln>
        </p:spPr>
      </p:pic>
      <p:sp>
        <p:nvSpPr>
          <p:cNvPr id="5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Hebrews 11:6</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without faith it is impossible to please Him, for he who comes to God must believe that He __, and that He is a ________ of those who diligently seek Him.</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3" name="" descr=""/>
          <p:cNvPicPr/>
          <p:nvPr/>
        </p:nvPicPr>
        <p:blipFill>
          <a:blip r:embed="rId1"/>
          <a:stretch/>
        </p:blipFill>
        <p:spPr>
          <a:xfrm>
            <a:off x="-6840" y="0"/>
            <a:ext cx="10086840" cy="5684040"/>
          </a:xfrm>
          <a:prstGeom prst="rect">
            <a:avLst/>
          </a:prstGeom>
          <a:ln w="0">
            <a:noFill/>
          </a:ln>
        </p:spPr>
      </p:pic>
      <p:sp>
        <p:nvSpPr>
          <p:cNvPr id="54" name="TextShape 1"/>
          <p:cNvSpPr txBox="1"/>
          <p:nvPr/>
        </p:nvSpPr>
        <p:spPr>
          <a:xfrm>
            <a:off x="-72000" y="-360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4:8; 3:3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5" name="" descr=""/>
          <p:cNvPicPr/>
          <p:nvPr/>
        </p:nvPicPr>
        <p:blipFill>
          <a:blip r:embed="rId1"/>
          <a:stretch/>
        </p:blipFill>
        <p:spPr>
          <a:xfrm>
            <a:off x="0" y="0"/>
            <a:ext cx="10115280" cy="5684040"/>
          </a:xfrm>
          <a:prstGeom prst="rect">
            <a:avLst/>
          </a:prstGeom>
          <a:ln w="0">
            <a:noFill/>
          </a:ln>
        </p:spPr>
      </p:pic>
      <p:sp>
        <p:nvSpPr>
          <p:cNvPr id="5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4:8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who does not love does not know God, for God is ____.</a:t>
            </a:r>
            <a:endParaRPr b="0" lang="en-US" sz="3000" spc="-1" strike="noStrike">
              <a:latin typeface="Arial"/>
            </a:endParaRPr>
          </a:p>
          <a:p>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1 John 3:3</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Behold what manner of love the Father has bestowed on us, that we should be called ________ of 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7" name="" descr=""/>
          <p:cNvPicPr/>
          <p:nvPr/>
        </p:nvPicPr>
        <p:blipFill>
          <a:blip r:embed="rId1"/>
          <a:stretch/>
        </p:blipFill>
        <p:spPr>
          <a:xfrm>
            <a:off x="-6840" y="0"/>
            <a:ext cx="10105200" cy="5684040"/>
          </a:xfrm>
          <a:prstGeom prst="rect">
            <a:avLst/>
          </a:prstGeom>
          <a:ln w="0">
            <a:noFill/>
          </a:ln>
        </p:spPr>
      </p:pic>
      <p:sp>
        <p:nvSpPr>
          <p:cNvPr id="58"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6:37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9" name="" descr=""/>
          <p:cNvPicPr/>
          <p:nvPr/>
        </p:nvPicPr>
        <p:blipFill>
          <a:blip r:embed="rId1"/>
          <a:stretch/>
        </p:blipFill>
        <p:spPr>
          <a:xfrm>
            <a:off x="0" y="0"/>
            <a:ext cx="10115280" cy="5684040"/>
          </a:xfrm>
          <a:prstGeom prst="rect">
            <a:avLst/>
          </a:prstGeom>
          <a:ln w="0">
            <a:noFill/>
          </a:ln>
        </p:spPr>
      </p:pic>
      <p:sp>
        <p:nvSpPr>
          <p:cNvPr id="6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6:37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All that the Father gives Me will come to Me, and the one who _____ to Me I will by no means cast out.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1" name="" descr=""/>
          <p:cNvPicPr/>
          <p:nvPr/>
        </p:nvPicPr>
        <p:blipFill>
          <a:blip r:embed="rId1"/>
          <a:stretch/>
        </p:blipFill>
        <p:spPr>
          <a:xfrm>
            <a:off x="0" y="0"/>
            <a:ext cx="10080000" cy="5670000"/>
          </a:xfrm>
          <a:prstGeom prst="rect">
            <a:avLst/>
          </a:prstGeom>
          <a:ln w="0">
            <a:noFill/>
          </a:ln>
        </p:spPr>
      </p:pic>
      <p:sp>
        <p:nvSpPr>
          <p:cNvPr id="62" name="TextShape 1"/>
          <p:cNvSpPr txBox="1"/>
          <p:nvPr/>
        </p:nvSpPr>
        <p:spPr>
          <a:xfrm>
            <a:off x="6557400" y="5212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144:15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3" name="" descr=""/>
          <p:cNvPicPr/>
          <p:nvPr/>
        </p:nvPicPr>
        <p:blipFill>
          <a:blip r:embed="rId1"/>
          <a:stretch/>
        </p:blipFill>
        <p:spPr>
          <a:xfrm>
            <a:off x="0" y="0"/>
            <a:ext cx="10115280" cy="5684040"/>
          </a:xfrm>
          <a:prstGeom prst="rect">
            <a:avLst/>
          </a:prstGeom>
          <a:ln w="0">
            <a:noFill/>
          </a:ln>
        </p:spPr>
      </p:pic>
      <p:sp>
        <p:nvSpPr>
          <p:cNvPr id="6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144:15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Happy are the people who are in such a state; _____ are the people whose ___ is the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5" name="" descr=""/>
          <p:cNvPicPr/>
          <p:nvPr/>
        </p:nvPicPr>
        <p:blipFill>
          <a:blip r:embed="rId1"/>
          <a:stretch/>
        </p:blipFill>
        <p:spPr>
          <a:xfrm>
            <a:off x="0" y="0"/>
            <a:ext cx="10108800" cy="5684040"/>
          </a:xfrm>
          <a:prstGeom prst="rect">
            <a:avLst/>
          </a:prstGeom>
          <a:ln w="0">
            <a:noFill/>
          </a:ln>
        </p:spPr>
      </p:pic>
      <p:sp>
        <p:nvSpPr>
          <p:cNvPr id="66"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Job 22:21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7" name="" descr=""/>
          <p:cNvPicPr/>
          <p:nvPr/>
        </p:nvPicPr>
        <p:blipFill>
          <a:blip r:embed="rId1"/>
          <a:stretch/>
        </p:blipFill>
        <p:spPr>
          <a:xfrm>
            <a:off x="0" y="0"/>
            <a:ext cx="10115280" cy="5684040"/>
          </a:xfrm>
          <a:prstGeom prst="rect">
            <a:avLst/>
          </a:prstGeom>
          <a:ln w="0">
            <a:noFill/>
          </a:ln>
        </p:spPr>
      </p:pic>
      <p:sp>
        <p:nvSpPr>
          <p:cNvPr id="6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Job 22:21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Now acquaint yourself with Him, and be at _____; thereby ____ will come to you.</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9" name="" descr=""/>
          <p:cNvPicPr/>
          <p:nvPr/>
        </p:nvPicPr>
        <p:blipFill>
          <a:blip r:embed="rId1"/>
          <a:stretch/>
        </p:blipFill>
        <p:spPr>
          <a:xfrm>
            <a:off x="0" y="0"/>
            <a:ext cx="10080000" cy="5670000"/>
          </a:xfrm>
          <a:prstGeom prst="rect">
            <a:avLst/>
          </a:prstGeom>
          <a:ln w="0">
            <a:noFill/>
          </a:ln>
        </p:spPr>
      </p:pic>
      <p:sp>
        <p:nvSpPr>
          <p:cNvPr id="70"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Philippians 4:19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 descr=""/>
          <p:cNvPicPr/>
          <p:nvPr/>
        </p:nvPicPr>
        <p:blipFill>
          <a:blip r:embed="rId1"/>
          <a:stretch/>
        </p:blipFill>
        <p:spPr>
          <a:xfrm>
            <a:off x="0" y="0"/>
            <a:ext cx="10115280" cy="5684040"/>
          </a:xfrm>
          <a:prstGeom prst="rect">
            <a:avLst/>
          </a:prstGeom>
          <a:ln w="0">
            <a:noFill/>
          </a:ln>
        </p:spPr>
      </p:pic>
      <p:sp>
        <p:nvSpPr>
          <p:cNvPr id="7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Philippians 4:19</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my God shall ______ all your ____ according to His riches in glory by Christ Jesus.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3" name="" descr=""/>
          <p:cNvPicPr/>
          <p:nvPr/>
        </p:nvPicPr>
        <p:blipFill>
          <a:blip r:embed="rId1"/>
          <a:stretch/>
        </p:blipFill>
        <p:spPr>
          <a:xfrm>
            <a:off x="0" y="0"/>
            <a:ext cx="10108800" cy="5684040"/>
          </a:xfrm>
          <a:prstGeom prst="rect">
            <a:avLst/>
          </a:prstGeom>
          <a:ln w="0">
            <a:noFill/>
          </a:ln>
        </p:spPr>
      </p:pic>
      <p:sp>
        <p:nvSpPr>
          <p:cNvPr id="74" name="TextShape 1"/>
          <p:cNvSpPr txBox="1"/>
          <p:nvPr/>
        </p:nvSpPr>
        <p:spPr>
          <a:xfrm>
            <a:off x="60156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6:25-34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5" name="" descr=""/>
          <p:cNvPicPr/>
          <p:nvPr/>
        </p:nvPicPr>
        <p:blipFill>
          <a:blip r:embed="rId1"/>
          <a:stretch/>
        </p:blipFill>
        <p:spPr>
          <a:xfrm>
            <a:off x="0" y="0"/>
            <a:ext cx="10115280" cy="5684040"/>
          </a:xfrm>
          <a:prstGeom prst="rect">
            <a:avLst/>
          </a:prstGeom>
          <a:ln w="0">
            <a:noFill/>
          </a:ln>
        </p:spPr>
      </p:pic>
      <p:sp>
        <p:nvSpPr>
          <p:cNvPr id="76" name="TextShape 1"/>
          <p:cNvSpPr txBox="1"/>
          <p:nvPr/>
        </p:nvSpPr>
        <p:spPr>
          <a:xfrm>
            <a:off x="230760" y="-129240"/>
            <a:ext cx="9884520" cy="57754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6:25-34</a:t>
            </a:r>
            <a:endParaRPr b="0" lang="en-US" sz="5400" spc="-1" strike="noStrike">
              <a:latin typeface="Arial"/>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Therefore I say to you, do not _____ about your life, what you will ___ or what you will _____; nor about your body, what you will put on. Is not life more than food and the body more than clothing? (26) Look at the birds of the air, for they neither sow nor reap nor gather into barns; yet your heavenly Father feeds them. Are you not of more _____ than they?... (28) “So why do you worry about clothing? Consider the lilies of the field, ...even Solomon in all his glory was not arrayed like one of these...(33) But seek _____ the kingdom of ___ and His righteousness, and all these things shall be added to you.”</a:t>
            </a:r>
            <a:r>
              <a:rPr b="0" lang="en-US" sz="3000" spc="-1" strike="noStrike">
                <a:solidFill>
                  <a:srgbClr val="3465a4"/>
                </a:solidFill>
                <a:latin typeface="Raleway"/>
                <a:ea typeface="Raleway"/>
              </a:rPr>
              <a:t>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7" name="" descr=""/>
          <p:cNvPicPr/>
          <p:nvPr/>
        </p:nvPicPr>
        <p:blipFill>
          <a:blip r:embed="rId1"/>
          <a:stretch/>
        </p:blipFill>
        <p:spPr>
          <a:xfrm>
            <a:off x="0" y="0"/>
            <a:ext cx="10115280" cy="5684040"/>
          </a:xfrm>
          <a:prstGeom prst="rect">
            <a:avLst/>
          </a:prstGeom>
          <a:ln w="0">
            <a:noFill/>
          </a:ln>
        </p:spPr>
      </p:pic>
      <p:sp>
        <p:nvSpPr>
          <p:cNvPr id="78" name="TextShape 1"/>
          <p:cNvSpPr txBox="1"/>
          <p:nvPr/>
        </p:nvSpPr>
        <p:spPr>
          <a:xfrm>
            <a:off x="68580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10:28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9" name="" descr=""/>
          <p:cNvPicPr/>
          <p:nvPr/>
        </p:nvPicPr>
        <p:blipFill>
          <a:blip r:embed="rId1"/>
          <a:stretch/>
        </p:blipFill>
        <p:spPr>
          <a:xfrm>
            <a:off x="0" y="0"/>
            <a:ext cx="10115280" cy="5684040"/>
          </a:xfrm>
          <a:prstGeom prst="rect">
            <a:avLst/>
          </a:prstGeom>
          <a:ln w="0">
            <a:noFill/>
          </a:ln>
        </p:spPr>
      </p:pic>
      <p:sp>
        <p:nvSpPr>
          <p:cNvPr id="8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10:28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I give them ______ ____, and they shall never perish; neither shall anyone snatch them out of My hand.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1" name="" descr=""/>
          <p:cNvPicPr/>
          <p:nvPr/>
        </p:nvPicPr>
        <p:blipFill>
          <a:blip r:embed="rId1"/>
          <a:stretch/>
        </p:blipFill>
        <p:spPr>
          <a:xfrm>
            <a:off x="0" y="0"/>
            <a:ext cx="10108800" cy="5684040"/>
          </a:xfrm>
          <a:prstGeom prst="rect">
            <a:avLst/>
          </a:prstGeom>
          <a:ln w="0">
            <a:noFill/>
          </a:ln>
        </p:spPr>
      </p:pic>
      <p:sp>
        <p:nvSpPr>
          <p:cNvPr id="82" name="TextShape 1"/>
          <p:cNvSpPr txBox="1"/>
          <p:nvPr/>
        </p:nvSpPr>
        <p:spPr>
          <a:xfrm>
            <a:off x="65574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Romans 3:23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3" name="" descr=""/>
          <p:cNvPicPr/>
          <p:nvPr/>
        </p:nvPicPr>
        <p:blipFill>
          <a:blip r:embed="rId1"/>
          <a:stretch/>
        </p:blipFill>
        <p:spPr>
          <a:xfrm>
            <a:off x="0" y="0"/>
            <a:ext cx="10115280" cy="5684040"/>
          </a:xfrm>
          <a:prstGeom prst="rect">
            <a:avLst/>
          </a:prstGeom>
          <a:ln w="0">
            <a:noFill/>
          </a:ln>
        </p:spPr>
      </p:pic>
      <p:sp>
        <p:nvSpPr>
          <p:cNvPr id="8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Romans 3:23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all have ______ and fall short of the _____ of God,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5" name="" descr=""/>
          <p:cNvPicPr/>
          <p:nvPr/>
        </p:nvPicPr>
        <p:blipFill>
          <a:blip r:embed="rId1"/>
          <a:stretch/>
        </p:blipFill>
        <p:spPr>
          <a:xfrm>
            <a:off x="0" y="0"/>
            <a:ext cx="10108800" cy="5684040"/>
          </a:xfrm>
          <a:prstGeom prst="rect">
            <a:avLst/>
          </a:prstGeom>
          <a:ln w="0">
            <a:noFill/>
          </a:ln>
        </p:spPr>
      </p:pic>
      <p:sp>
        <p:nvSpPr>
          <p:cNvPr id="86" name="TextShape 1"/>
          <p:cNvSpPr txBox="1"/>
          <p:nvPr/>
        </p:nvSpPr>
        <p:spPr>
          <a:xfrm>
            <a:off x="54504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Job 14:4, Romans 8:7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7" name="" descr=""/>
          <p:cNvPicPr/>
          <p:nvPr/>
        </p:nvPicPr>
        <p:blipFill>
          <a:blip r:embed="rId1"/>
          <a:stretch/>
        </p:blipFill>
        <p:spPr>
          <a:xfrm>
            <a:off x="0" y="0"/>
            <a:ext cx="10115280" cy="5684040"/>
          </a:xfrm>
          <a:prstGeom prst="rect">
            <a:avLst/>
          </a:prstGeom>
          <a:ln w="0">
            <a:noFill/>
          </a:ln>
        </p:spPr>
      </p:pic>
      <p:sp>
        <p:nvSpPr>
          <p:cNvPr id="8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Job 14:4</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Who can bring a _____ thing out of an _______? No one!</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Romans 8:7</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carnal mind is ______ against God; for it is not subject to the ___ of God, nor indeed can be.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9" name="" descr=""/>
          <p:cNvPicPr/>
          <p:nvPr/>
        </p:nvPicPr>
        <p:blipFill>
          <a:blip r:embed="rId1"/>
          <a:stretch/>
        </p:blipFill>
        <p:spPr>
          <a:xfrm>
            <a:off x="0" y="0"/>
            <a:ext cx="10108800" cy="5684040"/>
          </a:xfrm>
          <a:prstGeom prst="rect">
            <a:avLst/>
          </a:prstGeom>
          <a:ln w="0">
            <a:noFill/>
          </a:ln>
        </p:spPr>
      </p:pic>
      <p:sp>
        <p:nvSpPr>
          <p:cNvPr id="90"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Jeremiah 13:23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1" name="" descr=""/>
          <p:cNvPicPr/>
          <p:nvPr/>
        </p:nvPicPr>
        <p:blipFill>
          <a:blip r:embed="rId1"/>
          <a:stretch/>
        </p:blipFill>
        <p:spPr>
          <a:xfrm>
            <a:off x="0" y="0"/>
            <a:ext cx="10115280" cy="5684040"/>
          </a:xfrm>
          <a:prstGeom prst="rect">
            <a:avLst/>
          </a:prstGeom>
          <a:ln w="0">
            <a:noFill/>
          </a:ln>
        </p:spPr>
      </p:pic>
      <p:sp>
        <p:nvSpPr>
          <p:cNvPr id="9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Jeremiah 13:23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Can the Ethiopian change his ____ or the leopard its _____? Then may you also do good who are accustomed to do evil.</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3" name="" descr=""/>
          <p:cNvPicPr/>
          <p:nvPr/>
        </p:nvPicPr>
        <p:blipFill>
          <a:blip r:embed="rId1"/>
          <a:stretch/>
        </p:blipFill>
        <p:spPr>
          <a:xfrm>
            <a:off x="0" y="0"/>
            <a:ext cx="10108800" cy="5684040"/>
          </a:xfrm>
          <a:prstGeom prst="rect">
            <a:avLst/>
          </a:prstGeom>
          <a:ln w="0">
            <a:noFill/>
          </a:ln>
        </p:spPr>
      </p:pic>
      <p:sp>
        <p:nvSpPr>
          <p:cNvPr id="94"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36:26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5" name="" descr=""/>
          <p:cNvPicPr/>
          <p:nvPr/>
        </p:nvPicPr>
        <p:blipFill>
          <a:blip r:embed="rId1"/>
          <a:stretch/>
        </p:blipFill>
        <p:spPr>
          <a:xfrm>
            <a:off x="0" y="0"/>
            <a:ext cx="10115280" cy="5684040"/>
          </a:xfrm>
          <a:prstGeom prst="rect">
            <a:avLst/>
          </a:prstGeom>
          <a:ln w="0">
            <a:noFill/>
          </a:ln>
        </p:spPr>
      </p:pic>
      <p:sp>
        <p:nvSpPr>
          <p:cNvPr id="9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36:26</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will ____ you a new _____ and put a new _____ within you; I will take the heart of stone out of your flesh and give you a heart of flesh.</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7" name="" descr=""/>
          <p:cNvPicPr/>
          <p:nvPr/>
        </p:nvPicPr>
        <p:blipFill>
          <a:blip r:embed="rId1"/>
          <a:stretch/>
        </p:blipFill>
        <p:spPr>
          <a:xfrm>
            <a:off x="0" y="0"/>
            <a:ext cx="10108800" cy="5684040"/>
          </a:xfrm>
          <a:prstGeom prst="rect">
            <a:avLst/>
          </a:prstGeom>
          <a:ln w="0">
            <a:noFill/>
          </a:ln>
        </p:spPr>
      </p:pic>
      <p:sp>
        <p:nvSpPr>
          <p:cNvPr id="98"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51:10,11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9" name="" descr=""/>
          <p:cNvPicPr/>
          <p:nvPr/>
        </p:nvPicPr>
        <p:blipFill>
          <a:blip r:embed="rId1"/>
          <a:stretch/>
        </p:blipFill>
        <p:spPr>
          <a:xfrm>
            <a:off x="0" y="0"/>
            <a:ext cx="10115280" cy="5684040"/>
          </a:xfrm>
          <a:prstGeom prst="rect">
            <a:avLst/>
          </a:prstGeom>
          <a:ln w="0">
            <a:noFill/>
          </a:ln>
        </p:spPr>
      </p:pic>
      <p:sp>
        <p:nvSpPr>
          <p:cNvPr id="10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51:10,11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Create in me a clean _____, O God, and renew a steadfast spirit within me. (11) Do not cast me away from Your presence, and do not take Your ____ ______ from 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0" y="0"/>
            <a:ext cx="10115280" cy="5684040"/>
          </a:xfrm>
          <a:prstGeom prst="rect">
            <a:avLst/>
          </a:prstGeom>
          <a:ln w="0">
            <a:noFill/>
          </a:ln>
        </p:spPr>
      </p:pic>
      <p:sp>
        <p:nvSpPr>
          <p:cNvPr id="102" name="TextShape 1"/>
          <p:cNvSpPr txBox="1"/>
          <p:nvPr/>
        </p:nvSpPr>
        <p:spPr>
          <a:xfrm>
            <a:off x="-360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40:8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0" y="0"/>
            <a:ext cx="10115280" cy="5684040"/>
          </a:xfrm>
          <a:prstGeom prst="rect">
            <a:avLst/>
          </a:prstGeom>
          <a:ln w="0">
            <a:noFill/>
          </a:ln>
        </p:spPr>
      </p:pic>
      <p:sp>
        <p:nvSpPr>
          <p:cNvPr id="10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40:8</a:t>
            </a:r>
            <a:endParaRPr b="0" lang="en-US" sz="5400" spc="-1" strike="noStrike">
              <a:latin typeface="Arial"/>
            </a:endParaRPr>
          </a:p>
          <a:p>
            <a:r>
              <a:rPr b="0" lang="en-US" sz="3000" spc="-1" strike="noStrike">
                <a:solidFill>
                  <a:srgbClr val="3465a4"/>
                </a:solidFill>
                <a:latin typeface="Raleway"/>
                <a:ea typeface="Raleway"/>
              </a:rPr>
              <a:t>   </a:t>
            </a:r>
            <a:r>
              <a:rPr b="0" i="1" lang="en-US" sz="3000" spc="-1" strike="noStrike">
                <a:solidFill>
                  <a:srgbClr val="24408e"/>
                </a:solidFill>
                <a:latin typeface="Raleway"/>
                <a:ea typeface="Raleway"/>
              </a:rPr>
              <a:t> “</a:t>
            </a:r>
            <a:r>
              <a:rPr b="0" lang="en-US" sz="3000" spc="-1" strike="noStrike">
                <a:solidFill>
                  <a:srgbClr val="3465a4"/>
                </a:solidFill>
                <a:latin typeface="Raleway"/>
                <a:ea typeface="Raleway"/>
              </a:rPr>
              <a:t>I _______ to do Your will, O my God, and Your ___ is within my heart.”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 descr=""/>
          <p:cNvPicPr/>
          <p:nvPr/>
        </p:nvPicPr>
        <p:blipFill>
          <a:blip r:embed="rId1"/>
          <a:stretch/>
        </p:blipFill>
        <p:spPr>
          <a:xfrm>
            <a:off x="-14400" y="0"/>
            <a:ext cx="10094400" cy="5674680"/>
          </a:xfrm>
          <a:prstGeom prst="rect">
            <a:avLst/>
          </a:prstGeom>
          <a:ln w="0">
            <a:noFill/>
          </a:ln>
        </p:spPr>
      </p:pic>
      <p:sp>
        <p:nvSpPr>
          <p:cNvPr id="106" name="TextShape 1"/>
          <p:cNvSpPr txBox="1"/>
          <p:nvPr/>
        </p:nvSpPr>
        <p:spPr>
          <a:xfrm>
            <a:off x="0" y="5212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Romans 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7" name="" descr=""/>
          <p:cNvPicPr/>
          <p:nvPr/>
        </p:nvPicPr>
        <p:blipFill>
          <a:blip r:embed="rId1"/>
          <a:stretch/>
        </p:blipFill>
        <p:spPr>
          <a:xfrm>
            <a:off x="0" y="0"/>
            <a:ext cx="10115280" cy="5684040"/>
          </a:xfrm>
          <a:prstGeom prst="rect">
            <a:avLst/>
          </a:prstGeom>
          <a:ln w="0">
            <a:noFill/>
          </a:ln>
        </p:spPr>
      </p:pic>
      <p:sp>
        <p:nvSpPr>
          <p:cNvPr id="10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Romans 2:4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Or do you despise the riches of His goodness, forbearance, and longsuffering, not knowing that the ________ of God leads you to __________?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9" name="" descr=""/>
          <p:cNvPicPr/>
          <p:nvPr/>
        </p:nvPicPr>
        <p:blipFill>
          <a:blip r:embed="rId1"/>
          <a:stretch/>
        </p:blipFill>
        <p:spPr>
          <a:xfrm>
            <a:off x="0" y="0"/>
            <a:ext cx="10080000" cy="5670000"/>
          </a:xfrm>
          <a:prstGeom prst="rect">
            <a:avLst/>
          </a:prstGeom>
          <a:ln w="0">
            <a:noFill/>
          </a:ln>
        </p:spPr>
      </p:pic>
      <p:sp>
        <p:nvSpPr>
          <p:cNvPr id="110" name="TextShape 1"/>
          <p:cNvSpPr txBox="1"/>
          <p:nvPr/>
        </p:nvSpPr>
        <p:spPr>
          <a:xfrm>
            <a:off x="70614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Acts 3:19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1" name="" descr=""/>
          <p:cNvPicPr/>
          <p:nvPr/>
        </p:nvPicPr>
        <p:blipFill>
          <a:blip r:embed="rId1"/>
          <a:stretch/>
        </p:blipFill>
        <p:spPr>
          <a:xfrm>
            <a:off x="0" y="0"/>
            <a:ext cx="10115280" cy="5684040"/>
          </a:xfrm>
          <a:prstGeom prst="rect">
            <a:avLst/>
          </a:prstGeom>
          <a:ln w="0">
            <a:noFill/>
          </a:ln>
        </p:spPr>
      </p:pic>
      <p:sp>
        <p:nvSpPr>
          <p:cNvPr id="11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Acts 3:19</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______</a:t>
            </a:r>
            <a:r>
              <a:rPr b="0" lang="en-US" sz="3000" spc="-1" strike="noStrike">
                <a:solidFill>
                  <a:srgbClr val="24408e"/>
                </a:solidFill>
                <a:latin typeface="Raleway"/>
                <a:ea typeface="Raleway"/>
              </a:rPr>
              <a:t> therefore and be _________, </a:t>
            </a:r>
            <a:r>
              <a:rPr b="0" lang="en-US" sz="3000" spc="-12" strike="noStrike">
                <a:solidFill>
                  <a:srgbClr val="24408e"/>
                </a:solidFill>
                <a:latin typeface="Raleway"/>
                <a:ea typeface="Raleway"/>
              </a:rPr>
              <a:t>that your sins may be _______, so that times of refreshing may come from the presence of the Lord,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3" name="" descr=""/>
          <p:cNvPicPr/>
          <p:nvPr/>
        </p:nvPicPr>
        <p:blipFill>
          <a:blip r:embed="rId1"/>
          <a:stretch/>
        </p:blipFill>
        <p:spPr>
          <a:xfrm>
            <a:off x="0" y="0"/>
            <a:ext cx="10108800" cy="5684040"/>
          </a:xfrm>
          <a:prstGeom prst="rect">
            <a:avLst/>
          </a:prstGeom>
          <a:ln w="0">
            <a:noFill/>
          </a:ln>
        </p:spPr>
      </p:pic>
      <p:sp>
        <p:nvSpPr>
          <p:cNvPr id="114"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Proverbs 28:13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5" name="" descr=""/>
          <p:cNvPicPr/>
          <p:nvPr/>
        </p:nvPicPr>
        <p:blipFill>
          <a:blip r:embed="rId1"/>
          <a:stretch/>
        </p:blipFill>
        <p:spPr>
          <a:xfrm>
            <a:off x="0" y="0"/>
            <a:ext cx="10115280" cy="5684040"/>
          </a:xfrm>
          <a:prstGeom prst="rect">
            <a:avLst/>
          </a:prstGeom>
          <a:ln w="0">
            <a:noFill/>
          </a:ln>
        </p:spPr>
      </p:pic>
      <p:sp>
        <p:nvSpPr>
          <p:cNvPr id="11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Proverbs 28:13</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who ______ his sins will not prosper, but whoever _________ and ________ them will have mercy.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 descr=""/>
          <p:cNvPicPr/>
          <p:nvPr/>
        </p:nvPicPr>
        <p:blipFill>
          <a:blip r:embed="rId1"/>
          <a:stretch/>
        </p:blipFill>
        <p:spPr>
          <a:xfrm>
            <a:off x="0" y="0"/>
            <a:ext cx="10108800" cy="5684040"/>
          </a:xfrm>
          <a:prstGeom prst="rect">
            <a:avLst/>
          </a:prstGeom>
          <a:ln w="0">
            <a:noFill/>
          </a:ln>
        </p:spPr>
      </p:pic>
      <p:sp>
        <p:nvSpPr>
          <p:cNvPr id="118"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 descr=""/>
          <p:cNvPicPr/>
          <p:nvPr/>
        </p:nvPicPr>
        <p:blipFill>
          <a:blip r:embed="rId1"/>
          <a:stretch/>
        </p:blipFill>
        <p:spPr>
          <a:xfrm>
            <a:off x="0" y="0"/>
            <a:ext cx="10115280" cy="5684040"/>
          </a:xfrm>
          <a:prstGeom prst="rect">
            <a:avLst/>
          </a:prstGeom>
          <a:ln w="0">
            <a:noFill/>
          </a:ln>
        </p:spPr>
      </p:pic>
      <p:sp>
        <p:nvSpPr>
          <p:cNvPr id="12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1:9</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If we confess our sins, He is faithful and just to _______ us our sins and to _______ us from all unrighteousness.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0" y="0"/>
            <a:ext cx="10108800" cy="5684040"/>
          </a:xfrm>
          <a:prstGeom prst="rect">
            <a:avLst/>
          </a:prstGeom>
          <a:ln w="0">
            <a:noFill/>
          </a:ln>
        </p:spPr>
      </p:pic>
      <p:sp>
        <p:nvSpPr>
          <p:cNvPr id="122" name="TextShape 1"/>
          <p:cNvSpPr txBox="1"/>
          <p:nvPr/>
        </p:nvSpPr>
        <p:spPr>
          <a:xfrm>
            <a:off x="-360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James 4:7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 descr=""/>
          <p:cNvPicPr/>
          <p:nvPr/>
        </p:nvPicPr>
        <p:blipFill>
          <a:blip r:embed="rId1"/>
          <a:stretch/>
        </p:blipFill>
        <p:spPr>
          <a:xfrm>
            <a:off x="0" y="0"/>
            <a:ext cx="10115280" cy="5684040"/>
          </a:xfrm>
          <a:prstGeom prst="rect">
            <a:avLst/>
          </a:prstGeom>
          <a:ln w="0">
            <a:noFill/>
          </a:ln>
        </p:spPr>
      </p:pic>
      <p:sp>
        <p:nvSpPr>
          <p:cNvPr id="12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James 4:7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Therefore ______ to God. Resist the devil and he will flee from you.</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0" y="0"/>
            <a:ext cx="10080000" cy="5670000"/>
          </a:xfrm>
          <a:prstGeom prst="rect">
            <a:avLst/>
          </a:prstGeom>
          <a:ln w="0">
            <a:noFill/>
          </a:ln>
        </p:spPr>
      </p:pic>
      <p:sp>
        <p:nvSpPr>
          <p:cNvPr id="126"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Proverbs 23:26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0" y="0"/>
            <a:ext cx="10115280" cy="5684040"/>
          </a:xfrm>
          <a:prstGeom prst="rect">
            <a:avLst/>
          </a:prstGeom>
          <a:ln w="0">
            <a:noFill/>
          </a:ln>
        </p:spPr>
      </p:pic>
      <p:sp>
        <p:nvSpPr>
          <p:cNvPr id="12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Proverbs 23:26</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My son, give me your _____, and let your eyes observe my ways.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9" name="" descr=""/>
          <p:cNvPicPr/>
          <p:nvPr/>
        </p:nvPicPr>
        <p:blipFill>
          <a:blip r:embed="rId1"/>
          <a:stretch/>
        </p:blipFill>
        <p:spPr>
          <a:xfrm>
            <a:off x="0" y="0"/>
            <a:ext cx="10112400" cy="5685120"/>
          </a:xfrm>
          <a:prstGeom prst="rect">
            <a:avLst/>
          </a:prstGeom>
          <a:ln w="0">
            <a:noFill/>
          </a:ln>
        </p:spPr>
      </p:pic>
      <p:sp>
        <p:nvSpPr>
          <p:cNvPr id="130" name="TextShape 1"/>
          <p:cNvSpPr txBox="1"/>
          <p:nvPr/>
        </p:nvSpPr>
        <p:spPr>
          <a:xfrm>
            <a:off x="632880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Proverbs 3:5-7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0" y="0"/>
            <a:ext cx="10115280" cy="5684040"/>
          </a:xfrm>
          <a:prstGeom prst="rect">
            <a:avLst/>
          </a:prstGeom>
          <a:ln w="0">
            <a:noFill/>
          </a:ln>
        </p:spPr>
      </p:pic>
      <p:sp>
        <p:nvSpPr>
          <p:cNvPr id="13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Proverbs 3:5-7</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Trust in the Lord with ___ your heart, and lean not on your own understanding; (6) In ___ your ways acknowledge Him, and He shall ______ your paths. </a:t>
            </a:r>
            <a:endParaRPr b="0" lang="en-US" sz="3000" spc="-1" strike="noStrike">
              <a:latin typeface="Arial"/>
            </a:endParaRPr>
          </a:p>
          <a:p>
            <a:pPr>
              <a:lnSpc>
                <a:spcPct val="120000"/>
              </a:lnSpc>
            </a:pPr>
            <a:r>
              <a:rPr b="0" lang="en-US" sz="3000" spc="-1" strike="noStrike">
                <a:solidFill>
                  <a:srgbClr val="3465a4"/>
                </a:solidFill>
                <a:latin typeface="Raleway"/>
                <a:ea typeface="Raleway"/>
              </a:rPr>
              <a:t>(7) Do not be wise in your own eyes; fear the Lord and ______ from evil.</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3" name="" descr=""/>
          <p:cNvPicPr/>
          <p:nvPr/>
        </p:nvPicPr>
        <p:blipFill>
          <a:blip r:embed="rId1"/>
          <a:stretch/>
        </p:blipFill>
        <p:spPr>
          <a:xfrm>
            <a:off x="0" y="0"/>
            <a:ext cx="10112400" cy="5685120"/>
          </a:xfrm>
          <a:prstGeom prst="rect">
            <a:avLst/>
          </a:prstGeom>
          <a:ln w="0">
            <a:noFill/>
          </a:ln>
        </p:spPr>
      </p:pic>
      <p:sp>
        <p:nvSpPr>
          <p:cNvPr id="134" name="TextShape 1"/>
          <p:cNvSpPr txBox="1"/>
          <p:nvPr/>
        </p:nvSpPr>
        <p:spPr>
          <a:xfrm>
            <a:off x="6822000" y="5221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15:4,5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5" name="" descr=""/>
          <p:cNvPicPr/>
          <p:nvPr/>
        </p:nvPicPr>
        <p:blipFill>
          <a:blip r:embed="rId1"/>
          <a:stretch/>
        </p:blipFill>
        <p:spPr>
          <a:xfrm>
            <a:off x="0" y="0"/>
            <a:ext cx="10115280" cy="5684040"/>
          </a:xfrm>
          <a:prstGeom prst="rect">
            <a:avLst/>
          </a:prstGeom>
          <a:ln w="0">
            <a:noFill/>
          </a:ln>
        </p:spPr>
      </p:pic>
      <p:sp>
        <p:nvSpPr>
          <p:cNvPr id="13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15:4,5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Abide in Me, and I in you. As the branch cannot bear fruit of itself, unless it abides in the vine, neither can you, unless you _____ in Me. I am the vine, you are the branches. He who abides in Me, and I in him, bears much _____; for without Me you can do 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7" name="" descr=""/>
          <p:cNvPicPr/>
          <p:nvPr/>
        </p:nvPicPr>
        <p:blipFill>
          <a:blip r:embed="rId1"/>
          <a:stretch/>
        </p:blipFill>
        <p:spPr>
          <a:xfrm>
            <a:off x="0" y="0"/>
            <a:ext cx="10112400" cy="5685120"/>
          </a:xfrm>
          <a:prstGeom prst="rect">
            <a:avLst/>
          </a:prstGeom>
          <a:ln w="0">
            <a:noFill/>
          </a:ln>
        </p:spPr>
      </p:pic>
      <p:sp>
        <p:nvSpPr>
          <p:cNvPr id="138" name="TextShape 1"/>
          <p:cNvSpPr txBox="1"/>
          <p:nvPr/>
        </p:nvSpPr>
        <p:spPr>
          <a:xfrm>
            <a:off x="-71280" y="52092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5:19; 14:24; 6:57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9" name="" descr=""/>
          <p:cNvPicPr/>
          <p:nvPr/>
        </p:nvPicPr>
        <p:blipFill>
          <a:blip r:embed="rId1"/>
          <a:stretch/>
        </p:blipFill>
        <p:spPr>
          <a:xfrm>
            <a:off x="0" y="0"/>
            <a:ext cx="10115280" cy="5684040"/>
          </a:xfrm>
          <a:prstGeom prst="rect">
            <a:avLst/>
          </a:prstGeom>
          <a:ln w="0">
            <a:noFill/>
          </a:ln>
        </p:spPr>
      </p:pic>
      <p:sp>
        <p:nvSpPr>
          <p:cNvPr id="140" name="TextShape 1"/>
          <p:cNvSpPr txBox="1"/>
          <p:nvPr/>
        </p:nvSpPr>
        <p:spPr>
          <a:xfrm>
            <a:off x="230760" y="122760"/>
            <a:ext cx="9793800" cy="574632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5:19</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Son can do _______ of Himself…</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John 14:24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word which you hear is not ____ but the Father’s who sent Me.</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John 6:57</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____ because of the Father...</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0" y="0"/>
            <a:ext cx="10108800" cy="5684040"/>
          </a:xfrm>
          <a:prstGeom prst="rect">
            <a:avLst/>
          </a:prstGeom>
          <a:ln w="0">
            <a:noFill/>
          </a:ln>
        </p:spPr>
      </p:pic>
      <p:sp>
        <p:nvSpPr>
          <p:cNvPr id="142"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Galatians 2:20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3" name="" descr=""/>
          <p:cNvPicPr/>
          <p:nvPr/>
        </p:nvPicPr>
        <p:blipFill>
          <a:blip r:embed="rId1"/>
          <a:stretch/>
        </p:blipFill>
        <p:spPr>
          <a:xfrm>
            <a:off x="0" y="0"/>
            <a:ext cx="10115280" cy="5684040"/>
          </a:xfrm>
          <a:prstGeom prst="rect">
            <a:avLst/>
          </a:prstGeom>
          <a:ln w="0">
            <a:noFill/>
          </a:ln>
        </p:spPr>
      </p:pic>
      <p:sp>
        <p:nvSpPr>
          <p:cNvPr id="14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Galatians 2:20</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have been crucified with Christ; it is __ ______ I who live, but ______ lives in me; and </a:t>
            </a:r>
            <a:r>
              <a:rPr b="0" lang="en-US" sz="3000" spc="-26" strike="noStrike">
                <a:solidFill>
                  <a:srgbClr val="3465a4"/>
                </a:solidFill>
                <a:latin typeface="Raleway"/>
                <a:ea typeface="Raleway"/>
              </a:rPr>
              <a:t>the life which I now live in the flesh I live by _____ in the Son of God, who loved me and gave Himself for 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5" name="" descr=""/>
          <p:cNvPicPr/>
          <p:nvPr/>
        </p:nvPicPr>
        <p:blipFill>
          <a:blip r:embed="rId1"/>
          <a:stretch/>
        </p:blipFill>
        <p:spPr>
          <a:xfrm>
            <a:off x="0" y="0"/>
            <a:ext cx="10108800" cy="5684040"/>
          </a:xfrm>
          <a:prstGeom prst="rect">
            <a:avLst/>
          </a:prstGeom>
          <a:ln w="0">
            <a:noFill/>
          </a:ln>
        </p:spPr>
      </p:pic>
      <p:sp>
        <p:nvSpPr>
          <p:cNvPr id="146" name="TextShape 1"/>
          <p:cNvSpPr txBox="1"/>
          <p:nvPr/>
        </p:nvSpPr>
        <p:spPr>
          <a:xfrm>
            <a:off x="-72000" y="-360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Corinthians 13:4-8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 descr=""/>
          <p:cNvPicPr/>
          <p:nvPr/>
        </p:nvPicPr>
        <p:blipFill>
          <a:blip r:embed="rId1"/>
          <a:stretch/>
        </p:blipFill>
        <p:spPr>
          <a:xfrm>
            <a:off x="0" y="0"/>
            <a:ext cx="10115280" cy="5684040"/>
          </a:xfrm>
          <a:prstGeom prst="rect">
            <a:avLst/>
          </a:prstGeom>
          <a:ln w="0">
            <a:noFill/>
          </a:ln>
        </p:spPr>
      </p:pic>
      <p:sp>
        <p:nvSpPr>
          <p:cNvPr id="14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Corinthians 13:4-8</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Love suffers long and is ____; love does not envy; love does not ______ itself, is not puffed up; (5) does not behave rudely, does not seek its own, is not provoked, thinks no ____; (6) does not rejoice in iniquity, but rejoices in the truth; (7) bears all things, believes all things, hopes all things, _______ all things. (8) Love never fails...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9" name="" descr=""/>
          <p:cNvPicPr/>
          <p:nvPr/>
        </p:nvPicPr>
        <p:blipFill>
          <a:blip r:embed="rId1"/>
          <a:stretch/>
        </p:blipFill>
        <p:spPr>
          <a:xfrm>
            <a:off x="0" y="0"/>
            <a:ext cx="10115280" cy="5684040"/>
          </a:xfrm>
          <a:prstGeom prst="rect">
            <a:avLst/>
          </a:prstGeom>
          <a:ln w="0">
            <a:noFill/>
          </a:ln>
        </p:spPr>
      </p:pic>
      <p:sp>
        <p:nvSpPr>
          <p:cNvPr id="150" name="TextShape 1"/>
          <p:cNvSpPr txBox="1"/>
          <p:nvPr/>
        </p:nvSpPr>
        <p:spPr>
          <a:xfrm>
            <a:off x="-71640" y="5329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Peter 2:21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1" name="" descr=""/>
          <p:cNvPicPr/>
          <p:nvPr/>
        </p:nvPicPr>
        <p:blipFill>
          <a:blip r:embed="rId1"/>
          <a:stretch/>
        </p:blipFill>
        <p:spPr>
          <a:xfrm>
            <a:off x="0" y="0"/>
            <a:ext cx="10115280" cy="5684040"/>
          </a:xfrm>
          <a:prstGeom prst="rect">
            <a:avLst/>
          </a:prstGeom>
          <a:ln w="0">
            <a:noFill/>
          </a:ln>
        </p:spPr>
      </p:pic>
      <p:sp>
        <p:nvSpPr>
          <p:cNvPr id="15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Peter 2:21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to this you were called, because Christ also suffered for us, leaving us an _______, that you should ______ His steps: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3" name="" descr=""/>
          <p:cNvPicPr/>
          <p:nvPr/>
        </p:nvPicPr>
        <p:blipFill>
          <a:blip r:embed="rId1"/>
          <a:stretch/>
        </p:blipFill>
        <p:spPr>
          <a:xfrm>
            <a:off x="0" y="0"/>
            <a:ext cx="10108800" cy="5684040"/>
          </a:xfrm>
          <a:prstGeom prst="rect">
            <a:avLst/>
          </a:prstGeom>
          <a:ln w="0">
            <a:noFill/>
          </a:ln>
        </p:spPr>
      </p:pic>
      <p:sp>
        <p:nvSpPr>
          <p:cNvPr id="154"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3:5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5" name="" descr=""/>
          <p:cNvPicPr/>
          <p:nvPr/>
        </p:nvPicPr>
        <p:blipFill>
          <a:blip r:embed="rId1"/>
          <a:stretch/>
        </p:blipFill>
        <p:spPr>
          <a:xfrm>
            <a:off x="0" y="0"/>
            <a:ext cx="10115280" cy="5684040"/>
          </a:xfrm>
          <a:prstGeom prst="rect">
            <a:avLst/>
          </a:prstGeom>
          <a:ln w="0">
            <a:noFill/>
          </a:ln>
        </p:spPr>
      </p:pic>
      <p:sp>
        <p:nvSpPr>
          <p:cNvPr id="15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3:5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you know that He was manifested to take away our ____, and in Him there is no 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 descr=""/>
          <p:cNvPicPr/>
          <p:nvPr/>
        </p:nvPicPr>
        <p:blipFill>
          <a:blip r:embed="rId1"/>
          <a:stretch/>
        </p:blipFill>
        <p:spPr>
          <a:xfrm>
            <a:off x="0" y="0"/>
            <a:ext cx="10080000" cy="5670000"/>
          </a:xfrm>
          <a:prstGeom prst="rect">
            <a:avLst/>
          </a:prstGeom>
          <a:ln w="0">
            <a:noFill/>
          </a:ln>
        </p:spPr>
      </p:pic>
      <p:sp>
        <p:nvSpPr>
          <p:cNvPr id="158" name="TextShape 1"/>
          <p:cNvSpPr txBox="1"/>
          <p:nvPr/>
        </p:nvSpPr>
        <p:spPr>
          <a:xfrm>
            <a:off x="60516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22:14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9" name="" descr=""/>
          <p:cNvPicPr/>
          <p:nvPr/>
        </p:nvPicPr>
        <p:blipFill>
          <a:blip r:embed="rId1"/>
          <a:stretch/>
        </p:blipFill>
        <p:spPr>
          <a:xfrm>
            <a:off x="0" y="0"/>
            <a:ext cx="10115280" cy="5684040"/>
          </a:xfrm>
          <a:prstGeom prst="rect">
            <a:avLst/>
          </a:prstGeom>
          <a:ln w="0">
            <a:noFill/>
          </a:ln>
        </p:spPr>
      </p:pic>
      <p:sp>
        <p:nvSpPr>
          <p:cNvPr id="16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22:14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Blessed are those who do His ____________, that they may have the right to the tree of life, and may enter through the gates into the city.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1" name="" descr=""/>
          <p:cNvPicPr/>
          <p:nvPr/>
        </p:nvPicPr>
        <p:blipFill>
          <a:blip r:embed="rId1"/>
          <a:stretch/>
        </p:blipFill>
        <p:spPr>
          <a:xfrm>
            <a:off x="0" y="0"/>
            <a:ext cx="10108800" cy="5684040"/>
          </a:xfrm>
          <a:prstGeom prst="rect">
            <a:avLst/>
          </a:prstGeom>
          <a:ln w="0">
            <a:noFill/>
          </a:ln>
        </p:spPr>
      </p:pic>
      <p:sp>
        <p:nvSpPr>
          <p:cNvPr id="162" name="TextShape 1"/>
          <p:cNvSpPr txBox="1"/>
          <p:nvPr/>
        </p:nvSpPr>
        <p:spPr>
          <a:xfrm>
            <a:off x="69786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Job 28:28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3" name="" descr=""/>
          <p:cNvPicPr/>
          <p:nvPr/>
        </p:nvPicPr>
        <p:blipFill>
          <a:blip r:embed="rId1"/>
          <a:stretch/>
        </p:blipFill>
        <p:spPr>
          <a:xfrm>
            <a:off x="0" y="0"/>
            <a:ext cx="10115280" cy="5684040"/>
          </a:xfrm>
          <a:prstGeom prst="rect">
            <a:avLst/>
          </a:prstGeom>
          <a:ln w="0">
            <a:noFill/>
          </a:ln>
        </p:spPr>
      </p:pic>
      <p:sp>
        <p:nvSpPr>
          <p:cNvPr id="16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Job 28:28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to man He said, ‘Behold, the fear of the Lord, that is wisdom, And to ______ from ____ is understanding.’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5" name="" descr=""/>
          <p:cNvPicPr/>
          <p:nvPr/>
        </p:nvPicPr>
        <p:blipFill>
          <a:blip r:embed="rId1"/>
          <a:stretch/>
        </p:blipFill>
        <p:spPr>
          <a:xfrm>
            <a:off x="0" y="0"/>
            <a:ext cx="10112400" cy="5685120"/>
          </a:xfrm>
          <a:prstGeom prst="rect">
            <a:avLst/>
          </a:prstGeom>
          <a:ln w="0">
            <a:noFill/>
          </a:ln>
        </p:spPr>
      </p:pic>
      <p:sp>
        <p:nvSpPr>
          <p:cNvPr id="166" name="TextShape 1"/>
          <p:cNvSpPr txBox="1"/>
          <p:nvPr/>
        </p:nvSpPr>
        <p:spPr>
          <a:xfrm>
            <a:off x="-360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Acts 17:11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7" name="" descr=""/>
          <p:cNvPicPr/>
          <p:nvPr/>
        </p:nvPicPr>
        <p:blipFill>
          <a:blip r:embed="rId1"/>
          <a:stretch/>
        </p:blipFill>
        <p:spPr>
          <a:xfrm>
            <a:off x="0" y="0"/>
            <a:ext cx="10115280" cy="5684040"/>
          </a:xfrm>
          <a:prstGeom prst="rect">
            <a:avLst/>
          </a:prstGeom>
          <a:ln w="0">
            <a:noFill/>
          </a:ln>
        </p:spPr>
      </p:pic>
      <p:sp>
        <p:nvSpPr>
          <p:cNvPr id="16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Acts 17:11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These were more fair-minded than those in Thessalonica, in that they received the word with all readiness, and ________ the Scriptures _____ to find out whether these things were so.</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9" name="" descr=""/>
          <p:cNvPicPr/>
          <p:nvPr/>
        </p:nvPicPr>
        <p:blipFill>
          <a:blip r:embed="rId1"/>
          <a:stretch/>
        </p:blipFill>
        <p:spPr>
          <a:xfrm>
            <a:off x="0" y="0"/>
            <a:ext cx="10080000" cy="5670000"/>
          </a:xfrm>
          <a:prstGeom prst="rect">
            <a:avLst/>
          </a:prstGeom>
          <a:ln w="0">
            <a:noFill/>
          </a:ln>
        </p:spPr>
      </p:pic>
      <p:sp>
        <p:nvSpPr>
          <p:cNvPr id="170" name="TextShape 1"/>
          <p:cNvSpPr txBox="1"/>
          <p:nvPr/>
        </p:nvSpPr>
        <p:spPr>
          <a:xfrm>
            <a:off x="-71640" y="525780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119:9-11; 17:4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1" name="" descr=""/>
          <p:cNvPicPr/>
          <p:nvPr/>
        </p:nvPicPr>
        <p:blipFill>
          <a:blip r:embed="rId1"/>
          <a:stretch/>
        </p:blipFill>
        <p:spPr>
          <a:xfrm>
            <a:off x="0" y="0"/>
            <a:ext cx="10115280" cy="5684040"/>
          </a:xfrm>
          <a:prstGeom prst="rect">
            <a:avLst/>
          </a:prstGeom>
          <a:ln w="0">
            <a:noFill/>
          </a:ln>
        </p:spPr>
      </p:pic>
      <p:sp>
        <p:nvSpPr>
          <p:cNvPr id="17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119:9-11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How can a young man cleanse his way? By taking heed according to Your word. (10) With my whole heart I have sought You; Oh, let me not wander from Your commandments! (11) Your ____ I have hidden in my _____, that I might not ___ against You.</a:t>
            </a:r>
            <a:endParaRPr b="0" lang="en-US" sz="3000" spc="-1" strike="noStrike">
              <a:latin typeface="Arial"/>
            </a:endParaRPr>
          </a:p>
          <a:p>
            <a:r>
              <a:rPr b="0" lang="en-GB" sz="5400" spc="-1" strike="noStrike">
                <a:solidFill>
                  <a:srgbClr val="3465a4"/>
                </a:solidFill>
                <a:latin typeface="ITC Souvenir Demi"/>
                <a:ea typeface="ITC Souvenir Demi"/>
              </a:rPr>
              <a:t>Psalm 17:4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...By the word of Your lips, I have ____ ____ from the paths of the destroyer.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3" name="" descr=""/>
          <p:cNvPicPr/>
          <p:nvPr/>
        </p:nvPicPr>
        <p:blipFill>
          <a:blip r:embed="rId1"/>
          <a:stretch/>
        </p:blipFill>
        <p:spPr>
          <a:xfrm>
            <a:off x="0" y="0"/>
            <a:ext cx="10080000" cy="5670000"/>
          </a:xfrm>
          <a:prstGeom prst="rect">
            <a:avLst/>
          </a:prstGeom>
          <a:ln w="0">
            <a:noFill/>
          </a:ln>
        </p:spPr>
      </p:pic>
      <p:sp>
        <p:nvSpPr>
          <p:cNvPr id="174" name="TextShape 1"/>
          <p:cNvSpPr txBox="1"/>
          <p:nvPr/>
        </p:nvSpPr>
        <p:spPr>
          <a:xfrm>
            <a:off x="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5" name="" descr=""/>
          <p:cNvPicPr/>
          <p:nvPr/>
        </p:nvPicPr>
        <p:blipFill>
          <a:blip r:embed="rId1"/>
          <a:stretch/>
        </p:blipFill>
        <p:spPr>
          <a:xfrm>
            <a:off x="0" y="0"/>
            <a:ext cx="10115280" cy="5684040"/>
          </a:xfrm>
          <a:prstGeom prst="rect">
            <a:avLst/>
          </a:prstGeom>
          <a:ln w="0">
            <a:noFill/>
          </a:ln>
        </p:spPr>
      </p:pic>
      <p:sp>
        <p:nvSpPr>
          <p:cNvPr id="17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2:1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My little children, these things I write to you, so that you may ___ sin. And __ anyone sins, we have an Advocate with the Father, Jesus Christ the righteous.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7" name="" descr=""/>
          <p:cNvPicPr/>
          <p:nvPr/>
        </p:nvPicPr>
        <p:blipFill>
          <a:blip r:embed="rId1"/>
          <a:stretch/>
        </p:blipFill>
        <p:spPr>
          <a:xfrm>
            <a:off x="0" y="0"/>
            <a:ext cx="10080000" cy="5670000"/>
          </a:xfrm>
          <a:prstGeom prst="rect">
            <a:avLst/>
          </a:prstGeom>
          <a:ln w="0">
            <a:noFill/>
          </a:ln>
        </p:spPr>
      </p:pic>
      <p:sp>
        <p:nvSpPr>
          <p:cNvPr id="178" name="TextShape 1"/>
          <p:cNvSpPr txBox="1"/>
          <p:nvPr/>
        </p:nvSpPr>
        <p:spPr>
          <a:xfrm>
            <a:off x="-71640" y="5221800"/>
            <a:ext cx="5100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Ephesians 2:8, Titus 3:5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9" name="" descr=""/>
          <p:cNvPicPr/>
          <p:nvPr/>
        </p:nvPicPr>
        <p:blipFill>
          <a:blip r:embed="rId1"/>
          <a:stretch/>
        </p:blipFill>
        <p:spPr>
          <a:xfrm>
            <a:off x="0" y="0"/>
            <a:ext cx="10115280" cy="5684040"/>
          </a:xfrm>
          <a:prstGeom prst="rect">
            <a:avLst/>
          </a:prstGeom>
          <a:ln w="0">
            <a:noFill/>
          </a:ln>
        </p:spPr>
      </p:pic>
      <p:sp>
        <p:nvSpPr>
          <p:cNvPr id="18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Ephesians 2:8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by _____ you have been saved through _____, and that not of yourselves; it is the gift of God, (9) not of _____, lest anyone should boast.</a:t>
            </a:r>
            <a:endParaRPr b="0" lang="en-US" sz="3000" spc="-1" strike="noStrike">
              <a:latin typeface="Arial"/>
            </a:endParaRPr>
          </a:p>
          <a:p>
            <a:r>
              <a:rPr b="0" lang="en-GB" sz="5400" spc="-1" strike="noStrike">
                <a:solidFill>
                  <a:srgbClr val="3465a4"/>
                </a:solidFill>
                <a:latin typeface="ITC Souvenir Demi"/>
                <a:ea typeface="ITC Souvenir Demi"/>
              </a:rPr>
              <a:t>Titus 3:5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not by works of righteousness which we have done, but according to His _____ He saved us…</a:t>
            </a:r>
            <a:endParaRPr b="0" lang="en-US" sz="3000" spc="-1" strike="noStrike">
              <a:latin typeface="Arial"/>
            </a:endParaRPr>
          </a:p>
          <a:p>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6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1" name="" descr=""/>
          <p:cNvPicPr/>
          <p:nvPr/>
        </p:nvPicPr>
        <p:blipFill>
          <a:blip r:embed="rId1"/>
          <a:stretch/>
        </p:blipFill>
        <p:spPr>
          <a:xfrm>
            <a:off x="0" y="15480"/>
            <a:ext cx="10112400" cy="5669640"/>
          </a:xfrm>
          <a:prstGeom prst="rect">
            <a:avLst/>
          </a:prstGeom>
          <a:ln w="0">
            <a:noFill/>
          </a:ln>
        </p:spPr>
      </p:pic>
      <p:sp>
        <p:nvSpPr>
          <p:cNvPr id="182" name="TextShape 1"/>
          <p:cNvSpPr txBox="1"/>
          <p:nvPr/>
        </p:nvSpPr>
        <p:spPr>
          <a:xfrm>
            <a:off x="6701400" y="1548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55:17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3" name="" descr=""/>
          <p:cNvPicPr/>
          <p:nvPr/>
        </p:nvPicPr>
        <p:blipFill>
          <a:blip r:embed="rId1"/>
          <a:stretch/>
        </p:blipFill>
        <p:spPr>
          <a:xfrm>
            <a:off x="0" y="0"/>
            <a:ext cx="10115280" cy="5684040"/>
          </a:xfrm>
          <a:prstGeom prst="rect">
            <a:avLst/>
          </a:prstGeom>
          <a:ln w="0">
            <a:noFill/>
          </a:ln>
        </p:spPr>
      </p:pic>
      <p:sp>
        <p:nvSpPr>
          <p:cNvPr id="18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55:17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Evening and morning and at noon </a:t>
            </a:r>
            <a:r>
              <a:rPr b="0" lang="en-US" sz="3000" spc="-12" strike="noStrike">
                <a:solidFill>
                  <a:srgbClr val="3465a4"/>
                </a:solidFill>
                <a:latin typeface="Raleway"/>
                <a:ea typeface="Raleway"/>
              </a:rPr>
              <a:t>I will ____, and cry aloud, and He shall ____ my voice.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5" name="" descr=""/>
          <p:cNvPicPr/>
          <p:nvPr/>
        </p:nvPicPr>
        <p:blipFill>
          <a:blip r:embed="rId1"/>
          <a:stretch/>
        </p:blipFill>
        <p:spPr>
          <a:xfrm>
            <a:off x="0" y="0"/>
            <a:ext cx="10108800" cy="5684040"/>
          </a:xfrm>
          <a:prstGeom prst="rect">
            <a:avLst/>
          </a:prstGeom>
          <a:ln w="0">
            <a:noFill/>
          </a:ln>
        </p:spPr>
      </p:pic>
      <p:sp>
        <p:nvSpPr>
          <p:cNvPr id="186" name="TextShape 1"/>
          <p:cNvSpPr txBox="1"/>
          <p:nvPr/>
        </p:nvSpPr>
        <p:spPr>
          <a:xfrm>
            <a:off x="-71640" y="0"/>
            <a:ext cx="37292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Mark 11:24; Matthew 7:7; Psalm 84:11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7" name="" descr=""/>
          <p:cNvPicPr/>
          <p:nvPr/>
        </p:nvPicPr>
        <p:blipFill>
          <a:blip r:embed="rId1"/>
          <a:stretch/>
        </p:blipFill>
        <p:spPr>
          <a:xfrm>
            <a:off x="0" y="0"/>
            <a:ext cx="10115280" cy="5684040"/>
          </a:xfrm>
          <a:prstGeom prst="rect">
            <a:avLst/>
          </a:prstGeom>
          <a:ln w="0">
            <a:noFill/>
          </a:ln>
        </p:spPr>
      </p:pic>
      <p:sp>
        <p:nvSpPr>
          <p:cNvPr id="188" name="TextShape 1"/>
          <p:cNvSpPr txBox="1"/>
          <p:nvPr/>
        </p:nvSpPr>
        <p:spPr>
          <a:xfrm>
            <a:off x="156600" y="76680"/>
            <a:ext cx="9793800" cy="525780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Mark 11:24</a:t>
            </a:r>
            <a:endParaRPr b="0" lang="en-US" sz="45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Therefore I say to you, whatever things you ask when you pray, _______ that you receive them, and you will have them.</a:t>
            </a:r>
            <a:endParaRPr b="0" lang="en-US" sz="2800" spc="-1" strike="noStrike">
              <a:latin typeface="Arial"/>
            </a:endParaRPr>
          </a:p>
          <a:p>
            <a:pPr>
              <a:lnSpc>
                <a:spcPct val="120000"/>
              </a:lnSpc>
            </a:pPr>
            <a:r>
              <a:rPr b="0" lang="en-GB" sz="4500" spc="-1" strike="noStrike">
                <a:solidFill>
                  <a:srgbClr val="3465a4"/>
                </a:solidFill>
                <a:latin typeface="ITC Souvenir Demi"/>
                <a:ea typeface="ITC Souvenir Demi"/>
              </a:rPr>
              <a:t>Matthew 7:7</a:t>
            </a:r>
            <a:endParaRPr b="0" lang="en-US" sz="45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___, and it will be given to you; ____, and you will find; _____, and it will be opened to you.”</a:t>
            </a:r>
            <a:endParaRPr b="0" lang="en-US" sz="2800" spc="-1" strike="noStrike">
              <a:latin typeface="Arial"/>
            </a:endParaRPr>
          </a:p>
          <a:p>
            <a:pPr>
              <a:lnSpc>
                <a:spcPct val="120000"/>
              </a:lnSpc>
            </a:pPr>
            <a:r>
              <a:rPr b="0" lang="en-GB" sz="4500" spc="-1" strike="noStrike">
                <a:solidFill>
                  <a:srgbClr val="3465a4"/>
                </a:solidFill>
                <a:latin typeface="ITC Souvenir Demi"/>
                <a:ea typeface="ITC Souvenir Demi"/>
              </a:rPr>
              <a:t>Psalm 84:11</a:t>
            </a:r>
            <a:endParaRPr b="0" lang="en-US" sz="4500" spc="-1" strike="noStrike">
              <a:latin typeface="Arial"/>
            </a:endParaRPr>
          </a:p>
          <a:p>
            <a:pPr>
              <a:lnSpc>
                <a:spcPct val="100000"/>
              </a:lnSpc>
            </a:pPr>
            <a:r>
              <a:rPr b="0" lang="en-US" sz="2800" spc="-1" strike="noStrike">
                <a:solidFill>
                  <a:srgbClr val="3465a4"/>
                </a:solidFill>
                <a:latin typeface="Raleway"/>
                <a:ea typeface="Raleway"/>
              </a:rPr>
              <a:t>...no good thing will He ________ from them that walk uprightly.</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7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9" name="" descr=""/>
          <p:cNvPicPr/>
          <p:nvPr/>
        </p:nvPicPr>
        <p:blipFill>
          <a:blip r:embed="rId1"/>
          <a:stretch/>
        </p:blipFill>
        <p:spPr>
          <a:xfrm>
            <a:off x="0" y="0"/>
            <a:ext cx="10112400" cy="5685120"/>
          </a:xfrm>
          <a:prstGeom prst="rect">
            <a:avLst/>
          </a:prstGeom>
          <a:ln w="0">
            <a:noFill/>
          </a:ln>
        </p:spPr>
      </p:pic>
      <p:sp>
        <p:nvSpPr>
          <p:cNvPr id="190" name="TextShape 1"/>
          <p:cNvSpPr txBox="1"/>
          <p:nvPr/>
        </p:nvSpPr>
        <p:spPr>
          <a:xfrm>
            <a:off x="-72000" y="-36000"/>
            <a:ext cx="3958200" cy="9504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16:23,24; Psalm 50:15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1" name="" descr=""/>
          <p:cNvPicPr/>
          <p:nvPr/>
        </p:nvPicPr>
        <p:blipFill>
          <a:blip r:embed="rId1"/>
          <a:stretch/>
        </p:blipFill>
        <p:spPr>
          <a:xfrm>
            <a:off x="0" y="0"/>
            <a:ext cx="10115280" cy="5684040"/>
          </a:xfrm>
          <a:prstGeom prst="rect">
            <a:avLst/>
          </a:prstGeom>
          <a:ln w="0">
            <a:noFill/>
          </a:ln>
        </p:spPr>
      </p:pic>
      <p:sp>
        <p:nvSpPr>
          <p:cNvPr id="19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16:23,24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...“Most assuredly, I say to you, whatever you ask the Father in My name He will ____ you. (24) Until now you have asked nothing in My name. ___, and you will _______, that your joy may be full.”</a:t>
            </a:r>
            <a:endParaRPr b="0" lang="en-US" sz="3000" spc="-1" strike="noStrike">
              <a:latin typeface="Arial"/>
            </a:endParaRPr>
          </a:p>
          <a:p>
            <a:endParaRPr b="0" lang="en-US" sz="3000" spc="-1" strike="noStrike">
              <a:latin typeface="Arial"/>
            </a:endParaRPr>
          </a:p>
          <a:p>
            <a:r>
              <a:rPr b="0" lang="en-GB" sz="5400" spc="-1" strike="noStrike">
                <a:solidFill>
                  <a:srgbClr val="3465a4"/>
                </a:solidFill>
                <a:latin typeface="ITC Souvenir Demi"/>
                <a:ea typeface="ITC Souvenir Demi"/>
              </a:rPr>
              <a:t>Psalm 50:15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Call upon Me in the day of _______; I will _______ you, and you shall glorify 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3" name="" descr=""/>
          <p:cNvPicPr/>
          <p:nvPr/>
        </p:nvPicPr>
        <p:blipFill>
          <a:blip r:embed="rId1"/>
          <a:stretch/>
        </p:blipFill>
        <p:spPr>
          <a:xfrm>
            <a:off x="0" y="0"/>
            <a:ext cx="10080000" cy="5670000"/>
          </a:xfrm>
          <a:prstGeom prst="rect">
            <a:avLst/>
          </a:prstGeom>
          <a:ln w="0">
            <a:noFill/>
          </a:ln>
        </p:spPr>
      </p:pic>
      <p:sp>
        <p:nvSpPr>
          <p:cNvPr id="194" name="TextShape 1"/>
          <p:cNvSpPr txBox="1"/>
          <p:nvPr/>
        </p:nvSpPr>
        <p:spPr>
          <a:xfrm>
            <a:off x="5844600" y="-21960"/>
            <a:ext cx="46710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18:19,20</a:t>
            </a:r>
            <a:endParaRPr b="0" lang="en-US" sz="2400" spc="-1" strike="noStrike">
              <a:latin typeface="Arial"/>
            </a:endParaRPr>
          </a:p>
          <a:p>
            <a:endParaRPr b="0" lang="en-US" sz="2400" spc="-1" strike="noStrike">
              <a:latin typeface="Arial"/>
            </a:endParaRPr>
          </a:p>
        </p:txBody>
      </p:sp>
      <p:sp>
        <p:nvSpPr>
          <p:cNvPr id="195" name="TextShape 2"/>
          <p:cNvSpPr txBox="1"/>
          <p:nvPr/>
        </p:nvSpPr>
        <p:spPr>
          <a:xfrm>
            <a:off x="8103600" y="336240"/>
            <a:ext cx="4671000" cy="806760"/>
          </a:xfrm>
          <a:prstGeom prst="rect">
            <a:avLst/>
          </a:prstGeom>
          <a:noFill/>
          <a:ln w="0">
            <a:noFill/>
          </a:ln>
        </p:spPr>
        <p:txBody>
          <a:bodyPr lIns="90000" rIns="90000" tIns="45000" bIns="45000">
            <a:noAutofit/>
          </a:bodyPr>
          <a:p>
            <a:r>
              <a:rPr b="0" lang="en-US" sz="2400" spc="-1" strike="noStrike">
                <a:highlight>
                  <a:srgbClr val="b4c7dc"/>
                </a:highlight>
                <a:latin typeface="Raleway"/>
              </a:rPr>
              <a:t>Romans 8:34</a:t>
            </a:r>
            <a:endParaRPr b="0" lang="en-US" sz="2400" spc="-1" strike="noStrike">
              <a:latin typeface="Arial"/>
            </a:endParaRPr>
          </a:p>
          <a:p>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6" name="" descr=""/>
          <p:cNvPicPr/>
          <p:nvPr/>
        </p:nvPicPr>
        <p:blipFill>
          <a:blip r:embed="rId1"/>
          <a:stretch/>
        </p:blipFill>
        <p:spPr>
          <a:xfrm>
            <a:off x="0" y="0"/>
            <a:ext cx="10115280" cy="5684040"/>
          </a:xfrm>
          <a:prstGeom prst="rect">
            <a:avLst/>
          </a:prstGeom>
          <a:ln w="0">
            <a:noFill/>
          </a:ln>
        </p:spPr>
      </p:pic>
      <p:sp>
        <p:nvSpPr>
          <p:cNvPr id="197" name="TextShape 1"/>
          <p:cNvSpPr txBox="1"/>
          <p:nvPr/>
        </p:nvSpPr>
        <p:spPr>
          <a:xfrm>
            <a:off x="230760" y="108000"/>
            <a:ext cx="9793800" cy="6027120"/>
          </a:xfrm>
          <a:prstGeom prst="rect">
            <a:avLst/>
          </a:prstGeom>
          <a:noFill/>
          <a:ln w="0">
            <a:noFill/>
          </a:ln>
        </p:spPr>
        <p:txBody>
          <a:bodyPr lIns="90000" rIns="90000" tIns="45000" bIns="45000">
            <a:noAutofit/>
          </a:bodyPr>
          <a:p>
            <a:pPr>
              <a:lnSpc>
                <a:spcPct val="120000"/>
              </a:lnSpc>
            </a:pPr>
            <a:r>
              <a:rPr b="0" lang="en-GB" sz="4500" spc="-1" strike="noStrike">
                <a:solidFill>
                  <a:srgbClr val="3465a4"/>
                </a:solidFill>
                <a:latin typeface="ITC Souvenir Demi"/>
                <a:ea typeface="ITC Souvenir Demi"/>
              </a:rPr>
              <a:t>Matthew 18:19,20</a:t>
            </a:r>
            <a:endParaRPr b="0" lang="en-US" sz="4500" spc="-1" strike="noStrike">
              <a:latin typeface="Arial"/>
            </a:endParaRPr>
          </a:p>
          <a:p>
            <a:pPr>
              <a:lnSpc>
                <a:spcPct val="100000"/>
              </a:lnSpc>
            </a:pPr>
            <a:r>
              <a:rPr b="0" lang="en-US" sz="3000" spc="-1" strike="noStrike">
                <a:solidFill>
                  <a:srgbClr val="3465a4"/>
                </a:solidFill>
                <a:latin typeface="Raleway"/>
                <a:ea typeface="Raleway"/>
              </a:rPr>
              <a:t>   </a:t>
            </a:r>
            <a:r>
              <a:rPr b="0" lang="en-US" sz="2800" spc="-1" strike="noStrike">
                <a:solidFill>
                  <a:srgbClr val="3465a4"/>
                </a:solidFill>
                <a:latin typeface="Raleway"/>
                <a:ea typeface="Raleway"/>
              </a:rPr>
              <a:t>“</a:t>
            </a:r>
            <a:r>
              <a:rPr b="0" lang="en-US" sz="2800" spc="-1" strike="noStrike">
                <a:solidFill>
                  <a:srgbClr val="3465a4"/>
                </a:solidFill>
                <a:latin typeface="Raleway"/>
                <a:ea typeface="Raleway"/>
              </a:rPr>
              <a:t>Again I say to you that if two of you agree on earth concerning anything that they ask, it will be ____ for them by My Father in heaven. (20) For where ___ or _____ are gathered together in My name, I am there in the midst of them.”</a:t>
            </a:r>
            <a:endParaRPr b="0" lang="en-US" sz="2800" spc="-1" strike="noStrike">
              <a:latin typeface="Arial"/>
            </a:endParaRPr>
          </a:p>
          <a:p>
            <a:pPr>
              <a:lnSpc>
                <a:spcPct val="120000"/>
              </a:lnSpc>
            </a:pPr>
            <a:r>
              <a:rPr b="0" lang="en-GB" sz="4500" spc="-1" strike="noStrike">
                <a:solidFill>
                  <a:srgbClr val="3465a4"/>
                </a:solidFill>
                <a:latin typeface="ITC Souvenir Demi"/>
                <a:ea typeface="ITC Souvenir Demi"/>
              </a:rPr>
              <a:t>Romans 8:34</a:t>
            </a:r>
            <a:endParaRPr b="0" lang="en-US" sz="4500" spc="-1" strike="noStrike">
              <a:latin typeface="Arial"/>
            </a:endParaRPr>
          </a:p>
          <a:p>
            <a:pPr>
              <a:lnSpc>
                <a:spcPct val="100000"/>
              </a:lnSpc>
            </a:pPr>
            <a:r>
              <a:rPr b="0" lang="en-US" sz="3000" spc="-1" strike="noStrike">
                <a:solidFill>
                  <a:srgbClr val="3465a4"/>
                </a:solidFill>
                <a:latin typeface="Raleway"/>
                <a:ea typeface="Raleway"/>
              </a:rPr>
              <a:t>   </a:t>
            </a:r>
            <a:r>
              <a:rPr b="0" lang="en-US" sz="2800" spc="-1" strike="noStrike">
                <a:solidFill>
                  <a:srgbClr val="3465a4"/>
                </a:solidFill>
                <a:latin typeface="Raleway"/>
                <a:ea typeface="Raleway"/>
              </a:rPr>
              <a:t>It is ______ who died, and furthermore is also risen, who is even at the right hand of God, who also makes ____________ for us.</a:t>
            </a:r>
            <a:endParaRPr b="0" lang="en-US" sz="2800" spc="-1" strike="noStrike">
              <a:latin typeface="Arial"/>
            </a:endParaRPr>
          </a:p>
          <a:p>
            <a:pPr>
              <a:lnSpc>
                <a:spcPct val="10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7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8" name="" descr=""/>
          <p:cNvPicPr/>
          <p:nvPr/>
        </p:nvPicPr>
        <p:blipFill>
          <a:blip r:embed="rId1"/>
          <a:stretch/>
        </p:blipFill>
        <p:spPr>
          <a:xfrm>
            <a:off x="0" y="0"/>
            <a:ext cx="10112400" cy="5685120"/>
          </a:xfrm>
          <a:prstGeom prst="rect">
            <a:avLst/>
          </a:prstGeom>
          <a:ln w="0">
            <a:noFill/>
          </a:ln>
        </p:spPr>
      </p:pic>
      <p:sp>
        <p:nvSpPr>
          <p:cNvPr id="199" name="TextShape 1"/>
          <p:cNvSpPr txBox="1"/>
          <p:nvPr/>
        </p:nvSpPr>
        <p:spPr>
          <a:xfrm>
            <a:off x="-71640" y="5257800"/>
            <a:ext cx="7386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Thessalonians 5:11; Hebrews 10:25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0" name="" descr=""/>
          <p:cNvPicPr/>
          <p:nvPr/>
        </p:nvPicPr>
        <p:blipFill>
          <a:blip r:embed="rId1"/>
          <a:stretch/>
        </p:blipFill>
        <p:spPr>
          <a:xfrm>
            <a:off x="0" y="0"/>
            <a:ext cx="10115280" cy="5684040"/>
          </a:xfrm>
          <a:prstGeom prst="rect">
            <a:avLst/>
          </a:prstGeom>
          <a:ln w="0">
            <a:noFill/>
          </a:ln>
        </p:spPr>
      </p:pic>
      <p:sp>
        <p:nvSpPr>
          <p:cNvPr id="201"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Thessalonians 5:11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Therefore _______ each other and _____ one another, just as you also are doing.</a:t>
            </a:r>
            <a:endParaRPr b="0" lang="en-US" sz="3000" spc="-1" strike="noStrike">
              <a:latin typeface="Arial"/>
            </a:endParaRPr>
          </a:p>
          <a:p>
            <a:r>
              <a:rPr b="0" lang="en-GB" sz="5400" spc="-1" strike="noStrike">
                <a:solidFill>
                  <a:srgbClr val="3465a4"/>
                </a:solidFill>
                <a:latin typeface="ITC Souvenir Demi"/>
                <a:ea typeface="ITC Souvenir Demi"/>
              </a:rPr>
              <a:t>Hebrews 10:25</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not forsaking the assembling of ourselves together, as is the manner of some, but ________ one another, and so much the more as you see the Day approaching.</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2" name="" descr=""/>
          <p:cNvPicPr/>
          <p:nvPr/>
        </p:nvPicPr>
        <p:blipFill>
          <a:blip r:embed="rId1"/>
          <a:stretch/>
        </p:blipFill>
        <p:spPr>
          <a:xfrm>
            <a:off x="0" y="0"/>
            <a:ext cx="10080000" cy="5670000"/>
          </a:xfrm>
          <a:prstGeom prst="rect">
            <a:avLst/>
          </a:prstGeom>
          <a:ln w="0">
            <a:noFill/>
          </a:ln>
        </p:spPr>
      </p:pic>
      <p:sp>
        <p:nvSpPr>
          <p:cNvPr id="203" name="TextShape 1"/>
          <p:cNvSpPr txBox="1"/>
          <p:nvPr/>
        </p:nvSpPr>
        <p:spPr>
          <a:xfrm>
            <a:off x="6244200" y="0"/>
            <a:ext cx="4836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Romans 12:4-6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4" name="" descr=""/>
          <p:cNvPicPr/>
          <p:nvPr/>
        </p:nvPicPr>
        <p:blipFill>
          <a:blip r:embed="rId1"/>
          <a:stretch/>
        </p:blipFill>
        <p:spPr>
          <a:xfrm>
            <a:off x="0" y="0"/>
            <a:ext cx="10115280" cy="5684040"/>
          </a:xfrm>
          <a:prstGeom prst="rect">
            <a:avLst/>
          </a:prstGeom>
          <a:ln w="0">
            <a:noFill/>
          </a:ln>
        </p:spPr>
      </p:pic>
      <p:sp>
        <p:nvSpPr>
          <p:cNvPr id="205"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Romans 12:4-6</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as we have many members in one body, but all the members do not have the same function, (5) so we, being many, are one body in Christ, and individually members of one another. (6) Having then _____ differing according to the grace that is given to us, let us ___ them...</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8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6"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6662</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cp:lastPrinted>2021-03-01T09:48:33Z</cp:lastPrinted>
  <dcterms:modified xsi:type="dcterms:W3CDTF">2021-03-01T16:33:04Z</dcterms:modified>
  <cp:revision>193</cp:revision>
  <dc:subject/>
  <dc:title/>
</cp:coreProperties>
</file>